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57" r:id="rId3"/>
    <p:sldId id="258" r:id="rId4"/>
    <p:sldId id="264" r:id="rId5"/>
    <p:sldId id="260" r:id="rId6"/>
    <p:sldId id="268" r:id="rId7"/>
    <p:sldId id="269" r:id="rId8"/>
    <p:sldId id="261" r:id="rId9"/>
    <p:sldId id="259" r:id="rId10"/>
    <p:sldId id="263" r:id="rId11"/>
    <p:sldId id="267" r:id="rId12"/>
    <p:sldId id="270" r:id="rId13"/>
    <p:sldId id="266" r:id="rId14"/>
    <p:sldId id="262" r:id="rId15"/>
  </p:sldIdLst>
  <p:sldSz cx="12192000" cy="6858000"/>
  <p:notesSz cx="7010400" cy="92964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26D69F-94E9-496A-8BAD-F95708C5EC51}" v="3" dt="2022-07-01T13:55:39.4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124" autoAdjust="0"/>
    <p:restoredTop sz="49590" autoAdjust="0"/>
  </p:normalViewPr>
  <p:slideViewPr>
    <p:cSldViewPr snapToGrid="0" snapToObjects="1">
      <p:cViewPr varScale="1">
        <p:scale>
          <a:sx n="57" d="100"/>
          <a:sy n="57" d="100"/>
        </p:scale>
        <p:origin x="1896" y="66"/>
      </p:cViewPr>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it, Nicolas" userId="5ee96255-22de-437a-971f-10f7b323bdf3" providerId="ADAL" clId="{5426D69F-94E9-496A-8BAD-F95708C5EC51}"/>
    <pc:docChg chg="undo custSel delSld modSld modNotesMaster">
      <pc:chgData name="Petit, Nicolas" userId="5ee96255-22de-437a-971f-10f7b323bdf3" providerId="ADAL" clId="{5426D69F-94E9-496A-8BAD-F95708C5EC51}" dt="2022-07-02T14:04:29.560" v="784" actId="20577"/>
      <pc:docMkLst>
        <pc:docMk/>
      </pc:docMkLst>
      <pc:sldChg chg="modSp mod">
        <pc:chgData name="Petit, Nicolas" userId="5ee96255-22de-437a-971f-10f7b323bdf3" providerId="ADAL" clId="{5426D69F-94E9-496A-8BAD-F95708C5EC51}" dt="2022-07-01T13:26:12.172" v="211" actId="20577"/>
        <pc:sldMkLst>
          <pc:docMk/>
          <pc:sldMk cId="879709122" sldId="256"/>
        </pc:sldMkLst>
        <pc:spChg chg="mod">
          <ac:chgData name="Petit, Nicolas" userId="5ee96255-22de-437a-971f-10f7b323bdf3" providerId="ADAL" clId="{5426D69F-94E9-496A-8BAD-F95708C5EC51}" dt="2022-07-01T13:26:12.172" v="211" actId="20577"/>
          <ac:spMkLst>
            <pc:docMk/>
            <pc:sldMk cId="879709122" sldId="256"/>
            <ac:spMk id="2" creationId="{ACBDC7B6-7274-5445-AB10-683A8E54A9A6}"/>
          </ac:spMkLst>
        </pc:spChg>
      </pc:sldChg>
      <pc:sldChg chg="addSp delSp modSp mod modNotesTx">
        <pc:chgData name="Petit, Nicolas" userId="5ee96255-22de-437a-971f-10f7b323bdf3" providerId="ADAL" clId="{5426D69F-94E9-496A-8BAD-F95708C5EC51}" dt="2022-07-02T08:58:23.140" v="760" actId="20577"/>
        <pc:sldMkLst>
          <pc:docMk/>
          <pc:sldMk cId="1837371986" sldId="257"/>
        </pc:sldMkLst>
        <pc:spChg chg="mod">
          <ac:chgData name="Petit, Nicolas" userId="5ee96255-22de-437a-971f-10f7b323bdf3" providerId="ADAL" clId="{5426D69F-94E9-496A-8BAD-F95708C5EC51}" dt="2022-07-01T13:27:14.173" v="283" actId="27636"/>
          <ac:spMkLst>
            <pc:docMk/>
            <pc:sldMk cId="1837371986" sldId="257"/>
            <ac:spMk id="3" creationId="{CA3953F5-74D6-1149-8F1B-77589F2838E9}"/>
          </ac:spMkLst>
        </pc:spChg>
        <pc:spChg chg="mod">
          <ac:chgData name="Petit, Nicolas" userId="5ee96255-22de-437a-971f-10f7b323bdf3" providerId="ADAL" clId="{5426D69F-94E9-496A-8BAD-F95708C5EC51}" dt="2022-07-01T13:27:20.456" v="311" actId="20577"/>
          <ac:spMkLst>
            <pc:docMk/>
            <pc:sldMk cId="1837371986" sldId="257"/>
            <ac:spMk id="5" creationId="{E5D3CD15-7FCC-E07A-47B8-A6D604483DC9}"/>
          </ac:spMkLst>
        </pc:spChg>
        <pc:picChg chg="add del mod">
          <ac:chgData name="Petit, Nicolas" userId="5ee96255-22de-437a-971f-10f7b323bdf3" providerId="ADAL" clId="{5426D69F-94E9-496A-8BAD-F95708C5EC51}" dt="2022-07-01T13:55:34.634" v="501" actId="21"/>
          <ac:picMkLst>
            <pc:docMk/>
            <pc:sldMk cId="1837371986" sldId="257"/>
            <ac:picMk id="9" creationId="{059B4F8D-215F-FD6A-37F3-ABD6536A9873}"/>
          </ac:picMkLst>
        </pc:picChg>
      </pc:sldChg>
      <pc:sldChg chg="modSp mod">
        <pc:chgData name="Petit, Nicolas" userId="5ee96255-22de-437a-971f-10f7b323bdf3" providerId="ADAL" clId="{5426D69F-94E9-496A-8BAD-F95708C5EC51}" dt="2022-07-02T14:03:59.603" v="773" actId="20577"/>
        <pc:sldMkLst>
          <pc:docMk/>
          <pc:sldMk cId="1102210295" sldId="284"/>
        </pc:sldMkLst>
        <pc:spChg chg="mod">
          <ac:chgData name="Petit, Nicolas" userId="5ee96255-22de-437a-971f-10f7b323bdf3" providerId="ADAL" clId="{5426D69F-94E9-496A-8BAD-F95708C5EC51}" dt="2022-07-02T14:03:59.603" v="773" actId="20577"/>
          <ac:spMkLst>
            <pc:docMk/>
            <pc:sldMk cId="1102210295" sldId="284"/>
            <ac:spMk id="9" creationId="{00000000-0000-0000-0000-000000000000}"/>
          </ac:spMkLst>
        </pc:spChg>
      </pc:sldChg>
      <pc:sldChg chg="del">
        <pc:chgData name="Petit, Nicolas" userId="5ee96255-22de-437a-971f-10f7b323bdf3" providerId="ADAL" clId="{5426D69F-94E9-496A-8BAD-F95708C5EC51}" dt="2022-07-01T13:20:52.355" v="10" actId="47"/>
        <pc:sldMkLst>
          <pc:docMk/>
          <pc:sldMk cId="218801161" sldId="285"/>
        </pc:sldMkLst>
      </pc:sldChg>
      <pc:sldChg chg="modSp mod modNotesTx">
        <pc:chgData name="Petit, Nicolas" userId="5ee96255-22de-437a-971f-10f7b323bdf3" providerId="ADAL" clId="{5426D69F-94E9-496A-8BAD-F95708C5EC51}" dt="2022-07-01T13:23:16.513" v="48" actId="20577"/>
        <pc:sldMkLst>
          <pc:docMk/>
          <pc:sldMk cId="2558792119" sldId="286"/>
        </pc:sldMkLst>
        <pc:spChg chg="mod">
          <ac:chgData name="Petit, Nicolas" userId="5ee96255-22de-437a-971f-10f7b323bdf3" providerId="ADAL" clId="{5426D69F-94E9-496A-8BAD-F95708C5EC51}" dt="2022-07-01T13:21:03.262" v="19" actId="20577"/>
          <ac:spMkLst>
            <pc:docMk/>
            <pc:sldMk cId="2558792119" sldId="286"/>
            <ac:spMk id="8" creationId="{00000000-0000-0000-0000-000000000000}"/>
          </ac:spMkLst>
        </pc:spChg>
      </pc:sldChg>
      <pc:sldChg chg="addSp delSp modSp mod setBg modClrScheme setClrOvrMap chgLayout modNotesTx">
        <pc:chgData name="Petit, Nicolas" userId="5ee96255-22de-437a-971f-10f7b323bdf3" providerId="ADAL" clId="{5426D69F-94E9-496A-8BAD-F95708C5EC51}" dt="2022-07-01T13:56:27.642" v="515" actId="26606"/>
        <pc:sldMkLst>
          <pc:docMk/>
          <pc:sldMk cId="4057442639" sldId="288"/>
        </pc:sldMkLst>
        <pc:spChg chg="mod ord">
          <ac:chgData name="Petit, Nicolas" userId="5ee96255-22de-437a-971f-10f7b323bdf3" providerId="ADAL" clId="{5426D69F-94E9-496A-8BAD-F95708C5EC51}" dt="2022-07-01T13:56:27.621" v="514" actId="26606"/>
          <ac:spMkLst>
            <pc:docMk/>
            <pc:sldMk cId="4057442639" sldId="288"/>
            <ac:spMk id="7" creationId="{00000000-0000-0000-0000-000000000000}"/>
          </ac:spMkLst>
        </pc:spChg>
        <pc:spChg chg="mod ord">
          <ac:chgData name="Petit, Nicolas" userId="5ee96255-22de-437a-971f-10f7b323bdf3" providerId="ADAL" clId="{5426D69F-94E9-496A-8BAD-F95708C5EC51}" dt="2022-07-01T13:56:27.621" v="514" actId="26606"/>
          <ac:spMkLst>
            <pc:docMk/>
            <pc:sldMk cId="4057442639" sldId="288"/>
            <ac:spMk id="8" creationId="{00000000-0000-0000-0000-000000000000}"/>
          </ac:spMkLst>
        </pc:spChg>
        <pc:spChg chg="del mod">
          <ac:chgData name="Petit, Nicolas" userId="5ee96255-22de-437a-971f-10f7b323bdf3" providerId="ADAL" clId="{5426D69F-94E9-496A-8BAD-F95708C5EC51}" dt="2022-07-01T13:24:31.746" v="51" actId="700"/>
          <ac:spMkLst>
            <pc:docMk/>
            <pc:sldMk cId="4057442639" sldId="288"/>
            <ac:spMk id="9" creationId="{00000000-0000-0000-0000-000000000000}"/>
          </ac:spMkLst>
        </pc:spChg>
        <pc:spChg chg="del mod ord">
          <ac:chgData name="Petit, Nicolas" userId="5ee96255-22de-437a-971f-10f7b323bdf3" providerId="ADAL" clId="{5426D69F-94E9-496A-8BAD-F95708C5EC51}" dt="2022-07-01T13:24:31.746" v="51" actId="700"/>
          <ac:spMkLst>
            <pc:docMk/>
            <pc:sldMk cId="4057442639" sldId="288"/>
            <ac:spMk id="10" creationId="{00000000-0000-0000-0000-000000000000}"/>
          </ac:spMkLst>
        </pc:spChg>
        <pc:spChg chg="del mod ord">
          <ac:chgData name="Petit, Nicolas" userId="5ee96255-22de-437a-971f-10f7b323bdf3" providerId="ADAL" clId="{5426D69F-94E9-496A-8BAD-F95708C5EC51}" dt="2022-07-01T13:24:36.313" v="53" actId="478"/>
          <ac:spMkLst>
            <pc:docMk/>
            <pc:sldMk cId="4057442639" sldId="288"/>
            <ac:spMk id="11" creationId="{00000000-0000-0000-0000-000000000000}"/>
          </ac:spMkLst>
        </pc:spChg>
        <pc:spChg chg="add del mod ord">
          <ac:chgData name="Petit, Nicolas" userId="5ee96255-22de-437a-971f-10f7b323bdf3" providerId="ADAL" clId="{5426D69F-94E9-496A-8BAD-F95708C5EC51}" dt="2022-07-01T13:56:27.642" v="515" actId="26606"/>
          <ac:spMkLst>
            <pc:docMk/>
            <pc:sldMk cId="4057442639" sldId="288"/>
            <ac:spMk id="12" creationId="{00000000-0000-0000-0000-000000000000}"/>
          </ac:spMkLst>
        </pc:spChg>
        <pc:spChg chg="add del">
          <ac:chgData name="Petit, Nicolas" userId="5ee96255-22de-437a-971f-10f7b323bdf3" providerId="ADAL" clId="{5426D69F-94E9-496A-8BAD-F95708C5EC51}" dt="2022-07-01T13:56:11.544" v="510" actId="26606"/>
          <ac:spMkLst>
            <pc:docMk/>
            <pc:sldMk cId="4057442639" sldId="288"/>
            <ac:spMk id="14" creationId="{CF62D2A7-8207-488C-9F46-316BA81A16C8}"/>
          </ac:spMkLst>
        </pc:spChg>
        <pc:spChg chg="add del">
          <ac:chgData name="Petit, Nicolas" userId="5ee96255-22de-437a-971f-10f7b323bdf3" providerId="ADAL" clId="{5426D69F-94E9-496A-8BAD-F95708C5EC51}" dt="2022-07-01T13:55:50.763" v="504" actId="26606"/>
          <ac:spMkLst>
            <pc:docMk/>
            <pc:sldMk cId="4057442639" sldId="288"/>
            <ac:spMk id="17" creationId="{201CC55D-ED54-4C5C-95E6-10947BD1103B}"/>
          </ac:spMkLst>
        </pc:spChg>
        <pc:spChg chg="add del">
          <ac:chgData name="Petit, Nicolas" userId="5ee96255-22de-437a-971f-10f7b323bdf3" providerId="ADAL" clId="{5426D69F-94E9-496A-8BAD-F95708C5EC51}" dt="2022-07-01T13:56:27.621" v="514" actId="26606"/>
          <ac:spMkLst>
            <pc:docMk/>
            <pc:sldMk cId="4057442639" sldId="288"/>
            <ac:spMk id="18" creationId="{00000000-0000-0000-0000-000000000000}"/>
          </ac:spMkLst>
        </pc:spChg>
        <pc:spChg chg="add del">
          <ac:chgData name="Petit, Nicolas" userId="5ee96255-22de-437a-971f-10f7b323bdf3" providerId="ADAL" clId="{5426D69F-94E9-496A-8BAD-F95708C5EC51}" dt="2022-07-01T13:56:27.621" v="514" actId="26606"/>
          <ac:spMkLst>
            <pc:docMk/>
            <pc:sldMk cId="4057442639" sldId="288"/>
            <ac:spMk id="20" creationId="{CF62D2A7-8207-488C-9F46-316BA81A16C8}"/>
          </ac:spMkLst>
        </pc:spChg>
        <pc:spChg chg="add del">
          <ac:chgData name="Petit, Nicolas" userId="5ee96255-22de-437a-971f-10f7b323bdf3" providerId="ADAL" clId="{5426D69F-94E9-496A-8BAD-F95708C5EC51}" dt="2022-07-01T13:55:50.763" v="504" actId="26606"/>
          <ac:spMkLst>
            <pc:docMk/>
            <pc:sldMk cId="4057442639" sldId="288"/>
            <ac:spMk id="23" creationId="{3873B707-463F-40B0-8227-E8CC6C67EB25}"/>
          </ac:spMkLst>
        </pc:spChg>
        <pc:spChg chg="add del">
          <ac:chgData name="Petit, Nicolas" userId="5ee96255-22de-437a-971f-10f7b323bdf3" providerId="ADAL" clId="{5426D69F-94E9-496A-8BAD-F95708C5EC51}" dt="2022-07-01T13:55:50.763" v="504" actId="26606"/>
          <ac:spMkLst>
            <pc:docMk/>
            <pc:sldMk cId="4057442639" sldId="288"/>
            <ac:spMk id="25" creationId="{C13237C8-E62C-4F0D-A318-BD6FB6C2D138}"/>
          </ac:spMkLst>
        </pc:spChg>
        <pc:spChg chg="add del">
          <ac:chgData name="Petit, Nicolas" userId="5ee96255-22de-437a-971f-10f7b323bdf3" providerId="ADAL" clId="{5426D69F-94E9-496A-8BAD-F95708C5EC51}" dt="2022-07-01T13:55:50.763" v="504" actId="26606"/>
          <ac:spMkLst>
            <pc:docMk/>
            <pc:sldMk cId="4057442639" sldId="288"/>
            <ac:spMk id="27" creationId="{19C9EAEA-39D0-4B0E-A0EB-51E7B26740B1}"/>
          </ac:spMkLst>
        </pc:spChg>
        <pc:spChg chg="add del">
          <ac:chgData name="Petit, Nicolas" userId="5ee96255-22de-437a-971f-10f7b323bdf3" providerId="ADAL" clId="{5426D69F-94E9-496A-8BAD-F95708C5EC51}" dt="2022-07-01T13:55:54.716" v="506" actId="26606"/>
          <ac:spMkLst>
            <pc:docMk/>
            <pc:sldMk cId="4057442639" sldId="288"/>
            <ac:spMk id="29" creationId="{59A309A7-1751-4ABE-A3C1-EEC40366AD89}"/>
          </ac:spMkLst>
        </pc:spChg>
        <pc:spChg chg="add del">
          <ac:chgData name="Petit, Nicolas" userId="5ee96255-22de-437a-971f-10f7b323bdf3" providerId="ADAL" clId="{5426D69F-94E9-496A-8BAD-F95708C5EC51}" dt="2022-07-01T13:55:54.716" v="506" actId="26606"/>
          <ac:spMkLst>
            <pc:docMk/>
            <pc:sldMk cId="4057442639" sldId="288"/>
            <ac:spMk id="30" creationId="{967D8EB6-EAE1-4F9C-B398-83321E287204}"/>
          </ac:spMkLst>
        </pc:spChg>
        <pc:grpChg chg="add del">
          <ac:chgData name="Petit, Nicolas" userId="5ee96255-22de-437a-971f-10f7b323bdf3" providerId="ADAL" clId="{5426D69F-94E9-496A-8BAD-F95708C5EC51}" dt="2022-07-01T13:55:50.763" v="504" actId="26606"/>
          <ac:grpSpMkLst>
            <pc:docMk/>
            <pc:sldMk cId="4057442639" sldId="288"/>
            <ac:grpSpMk id="19" creationId="{1DE889C7-FAD6-4397-98E2-05D503484459}"/>
          </ac:grpSpMkLst>
        </pc:grpChg>
        <pc:graphicFrameChg chg="add del">
          <ac:chgData name="Petit, Nicolas" userId="5ee96255-22de-437a-971f-10f7b323bdf3" providerId="ADAL" clId="{5426D69F-94E9-496A-8BAD-F95708C5EC51}" dt="2022-07-01T13:56:21.368" v="512" actId="26606"/>
          <ac:graphicFrameMkLst>
            <pc:docMk/>
            <pc:sldMk cId="4057442639" sldId="288"/>
            <ac:graphicFrameMk id="16" creationId="{B453EED6-9D40-5CB7-D2FD-32B46EEF906D}"/>
          </ac:graphicFrameMkLst>
        </pc:graphicFrameChg>
        <pc:graphicFrameChg chg="add">
          <ac:chgData name="Petit, Nicolas" userId="5ee96255-22de-437a-971f-10f7b323bdf3" providerId="ADAL" clId="{5426D69F-94E9-496A-8BAD-F95708C5EC51}" dt="2022-07-01T13:56:27.642" v="515" actId="26606"/>
          <ac:graphicFrameMkLst>
            <pc:docMk/>
            <pc:sldMk cId="4057442639" sldId="288"/>
            <ac:graphicFrameMk id="22" creationId="{B453EED6-9D40-5CB7-D2FD-32B46EEF906D}"/>
          </ac:graphicFrameMkLst>
        </pc:graphicFrameChg>
        <pc:picChg chg="add mod">
          <ac:chgData name="Petit, Nicolas" userId="5ee96255-22de-437a-971f-10f7b323bdf3" providerId="ADAL" clId="{5426D69F-94E9-496A-8BAD-F95708C5EC51}" dt="2022-07-01T13:56:27.621" v="514" actId="26606"/>
          <ac:picMkLst>
            <pc:docMk/>
            <pc:sldMk cId="4057442639" sldId="288"/>
            <ac:picMk id="5" creationId="{B1ECB4C9-8AA2-11E7-5102-6B32458D5392}"/>
          </ac:picMkLst>
        </pc:picChg>
      </pc:sldChg>
      <pc:sldChg chg="modSp mod">
        <pc:chgData name="Petit, Nicolas" userId="5ee96255-22de-437a-971f-10f7b323bdf3" providerId="ADAL" clId="{5426D69F-94E9-496A-8BAD-F95708C5EC51}" dt="2022-07-02T14:04:29.560" v="784" actId="20577"/>
        <pc:sldMkLst>
          <pc:docMk/>
          <pc:sldMk cId="1838402448" sldId="289"/>
        </pc:sldMkLst>
        <pc:spChg chg="mod">
          <ac:chgData name="Petit, Nicolas" userId="5ee96255-22de-437a-971f-10f7b323bdf3" providerId="ADAL" clId="{5426D69F-94E9-496A-8BAD-F95708C5EC51}" dt="2022-07-02T14:04:29.560" v="784" actId="20577"/>
          <ac:spMkLst>
            <pc:docMk/>
            <pc:sldMk cId="1838402448" sldId="289"/>
            <ac:spMk id="9" creationId="{E1EBBC04-6D03-2801-23E8-BE9AC18C42E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5"/>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970939" y="0"/>
            <a:ext cx="3037840" cy="466435"/>
          </a:xfrm>
          <a:prstGeom prst="rect">
            <a:avLst/>
          </a:prstGeom>
        </p:spPr>
        <p:txBody>
          <a:bodyPr vert="horz" lIns="91440" tIns="45720" rIns="91440" bIns="45720" rtlCol="0"/>
          <a:lstStyle>
            <a:lvl1pPr algn="r">
              <a:defRPr sz="1200"/>
            </a:lvl1pPr>
          </a:lstStyle>
          <a:p>
            <a:fld id="{BCAC74D7-B747-A544-8AF3-0B2CD48366B7}" type="datetimeFigureOut">
              <a:rPr lang="es-ES" smtClean="0"/>
              <a:t>11/10/2022</a:t>
            </a:fld>
            <a:endParaRPr lang="es-ES"/>
          </a:p>
        </p:txBody>
      </p:sp>
      <p:sp>
        <p:nvSpPr>
          <p:cNvPr id="4" name="Marcador de imagen d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701041" y="4473893"/>
            <a:ext cx="5608320" cy="3660458"/>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829968"/>
            <a:ext cx="3037840" cy="466434"/>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970939" y="8829968"/>
            <a:ext cx="3037840" cy="466434"/>
          </a:xfrm>
          <a:prstGeom prst="rect">
            <a:avLst/>
          </a:prstGeom>
        </p:spPr>
        <p:txBody>
          <a:bodyPr vert="horz" lIns="91440" tIns="45720" rIns="91440" bIns="45720" rtlCol="0" anchor="b"/>
          <a:lstStyle>
            <a:lvl1pPr algn="r">
              <a:defRPr sz="1200"/>
            </a:lvl1pPr>
          </a:lstStyle>
          <a:p>
            <a:fld id="{B262E7F3-2854-5B40-84BD-7C1D6E3868AD}" type="slidenum">
              <a:rPr lang="es-ES" smtClean="0"/>
              <a:t>‹#›</a:t>
            </a:fld>
            <a:endParaRPr lang="es-ES"/>
          </a:p>
        </p:txBody>
      </p:sp>
    </p:spTree>
    <p:extLst>
      <p:ext uri="{BB962C8B-B14F-4D97-AF65-F5344CB8AC3E}">
        <p14:creationId xmlns:p14="http://schemas.microsoft.com/office/powerpoint/2010/main" val="2304537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variety.com/t/netflix/"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variety.com/2022/digital/news/disney-plus-ads-launch-price-increase-hulu-1235338148/"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5"/>
          </p:nvPr>
        </p:nvSpPr>
        <p:spPr/>
        <p:txBody>
          <a:bodyPr/>
          <a:lstStyle/>
          <a:p>
            <a:fld id="{B262E7F3-2854-5B40-84BD-7C1D6E3868AD}" type="slidenum">
              <a:rPr lang="es-ES" smtClean="0"/>
              <a:t>1</a:t>
            </a:fld>
            <a:endParaRPr lang="es-ES"/>
          </a:p>
        </p:txBody>
      </p:sp>
    </p:spTree>
    <p:extLst>
      <p:ext uri="{BB962C8B-B14F-4D97-AF65-F5344CB8AC3E}">
        <p14:creationId xmlns:p14="http://schemas.microsoft.com/office/powerpoint/2010/main" val="34908201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fr-FR" dirty="0" smtClean="0"/>
              <a:t>Second, </a:t>
            </a:r>
            <a:r>
              <a:rPr lang="fr-FR" dirty="0" err="1" smtClean="0"/>
              <a:t>this</a:t>
            </a:r>
            <a:r>
              <a:rPr lang="fr-FR" dirty="0" smtClean="0"/>
              <a:t> </a:t>
            </a:r>
            <a:r>
              <a:rPr lang="fr-FR" dirty="0" err="1" smtClean="0"/>
              <a:t>will</a:t>
            </a:r>
            <a:r>
              <a:rPr lang="fr-FR" dirty="0" smtClean="0"/>
              <a:t> not </a:t>
            </a:r>
            <a:r>
              <a:rPr lang="fr-FR" dirty="0" err="1" smtClean="0"/>
              <a:t>necessarily</a:t>
            </a:r>
            <a:r>
              <a:rPr lang="fr-FR" dirty="0" smtClean="0"/>
              <a:t> </a:t>
            </a:r>
            <a:r>
              <a:rPr lang="fr-FR" dirty="0" err="1" smtClean="0"/>
              <a:t>tease</a:t>
            </a:r>
            <a:r>
              <a:rPr lang="fr-FR" dirty="0" smtClean="0"/>
              <a:t> out all </a:t>
            </a:r>
            <a:r>
              <a:rPr lang="fr-FR" dirty="0" err="1" smtClean="0"/>
              <a:t>opportunistic</a:t>
            </a:r>
            <a:r>
              <a:rPr lang="fr-FR" baseline="0" dirty="0" smtClean="0"/>
              <a:t> </a:t>
            </a:r>
            <a:r>
              <a:rPr lang="fr-FR" baseline="0" dirty="0" err="1" smtClean="0"/>
              <a:t>recontracting</a:t>
            </a:r>
            <a:r>
              <a:rPr lang="fr-FR" baseline="0" dirty="0" smtClean="0"/>
              <a:t> </a:t>
            </a:r>
            <a:r>
              <a:rPr lang="fr-FR" baseline="0" dirty="0" err="1" smtClean="0"/>
              <a:t>conduct</a:t>
            </a:r>
            <a:r>
              <a:rPr lang="fr-FR" baseline="0" dirty="0" smtClean="0"/>
              <a:t>, </a:t>
            </a:r>
            <a:r>
              <a:rPr lang="fr-FR" baseline="0" dirty="0" err="1" smtClean="0"/>
              <a:t>because</a:t>
            </a:r>
            <a:r>
              <a:rPr lang="fr-FR" baseline="0" dirty="0" smtClean="0"/>
              <a:t> </a:t>
            </a:r>
            <a:r>
              <a:rPr lang="fr-FR" baseline="0" dirty="0" err="1" smtClean="0"/>
              <a:t>even</a:t>
            </a:r>
            <a:r>
              <a:rPr lang="fr-FR" baseline="0" dirty="0" smtClean="0"/>
              <a:t> </a:t>
            </a:r>
            <a:r>
              <a:rPr lang="fr-FR" baseline="0" dirty="0" err="1" smtClean="0"/>
              <a:t>with</a:t>
            </a:r>
            <a:r>
              <a:rPr lang="fr-FR" baseline="0" dirty="0" smtClean="0"/>
              <a:t> all the </a:t>
            </a:r>
            <a:r>
              <a:rPr lang="fr-FR" baseline="0" dirty="0" err="1" smtClean="0"/>
              <a:t>above</a:t>
            </a:r>
            <a:r>
              <a:rPr lang="fr-FR" baseline="0" dirty="0" smtClean="0"/>
              <a:t>, </a:t>
            </a:r>
            <a:r>
              <a:rPr lang="fr-FR" baseline="0" dirty="0" err="1" smtClean="0"/>
              <a:t>you</a:t>
            </a:r>
            <a:r>
              <a:rPr lang="fr-FR" baseline="0" dirty="0" smtClean="0"/>
              <a:t> </a:t>
            </a:r>
            <a:r>
              <a:rPr lang="fr-FR" baseline="0" dirty="0" err="1" smtClean="0"/>
              <a:t>may</a:t>
            </a:r>
            <a:r>
              <a:rPr lang="fr-FR" baseline="0" dirty="0" smtClean="0"/>
              <a:t> have </a:t>
            </a:r>
            <a:r>
              <a:rPr lang="fr-FR" baseline="0" dirty="0" err="1" smtClean="0"/>
              <a:t>procompetitive</a:t>
            </a:r>
            <a:r>
              <a:rPr lang="fr-FR" baseline="0" dirty="0" smtClean="0"/>
              <a:t> </a:t>
            </a:r>
            <a:r>
              <a:rPr lang="fr-FR" baseline="0" dirty="0" err="1" smtClean="0"/>
              <a:t>conduct</a:t>
            </a:r>
            <a:endParaRPr lang="fr-FR" baseline="0" dirty="0" smtClean="0"/>
          </a:p>
          <a:p>
            <a:pPr marL="171450" indent="-171450">
              <a:buFontTx/>
              <a:buChar char="-"/>
            </a:pPr>
            <a:r>
              <a:rPr lang="fr-FR" baseline="0" dirty="0" err="1" smtClean="0"/>
              <a:t>We</a:t>
            </a:r>
            <a:r>
              <a:rPr lang="fr-FR" baseline="0" dirty="0" smtClean="0"/>
              <a:t> </a:t>
            </a:r>
            <a:r>
              <a:rPr lang="fr-FR" baseline="0" dirty="0" err="1" smtClean="0"/>
              <a:t>can</a:t>
            </a:r>
            <a:r>
              <a:rPr lang="fr-FR" baseline="0" dirty="0" smtClean="0"/>
              <a:t> look at </a:t>
            </a:r>
            <a:r>
              <a:rPr lang="fr-FR" baseline="0" dirty="0" err="1" smtClean="0"/>
              <a:t>this</a:t>
            </a:r>
            <a:r>
              <a:rPr lang="fr-FR" baseline="0" dirty="0" smtClean="0"/>
              <a:t> by </a:t>
            </a:r>
            <a:r>
              <a:rPr lang="fr-FR" baseline="0" dirty="0" err="1" smtClean="0"/>
              <a:t>trying</a:t>
            </a:r>
            <a:r>
              <a:rPr lang="fr-FR" baseline="0" dirty="0" smtClean="0"/>
              <a:t> to focus the </a:t>
            </a:r>
            <a:r>
              <a:rPr lang="fr-FR" baseline="0" dirty="0" err="1" smtClean="0"/>
              <a:t>law</a:t>
            </a:r>
            <a:r>
              <a:rPr lang="fr-FR" baseline="0" dirty="0" smtClean="0"/>
              <a:t> on </a:t>
            </a:r>
            <a:r>
              <a:rPr lang="fr-FR" baseline="0" dirty="0" err="1" smtClean="0"/>
              <a:t>circumstancial</a:t>
            </a:r>
            <a:r>
              <a:rPr lang="fr-FR" baseline="0" dirty="0" smtClean="0"/>
              <a:t> </a:t>
            </a:r>
            <a:r>
              <a:rPr lang="fr-FR" baseline="0" dirty="0" err="1" smtClean="0"/>
              <a:t>evidence</a:t>
            </a:r>
            <a:r>
              <a:rPr lang="fr-FR" baseline="0" dirty="0" smtClean="0"/>
              <a:t> and </a:t>
            </a:r>
            <a:r>
              <a:rPr lang="fr-FR" baseline="0" dirty="0" err="1" smtClean="0"/>
              <a:t>counterevidence</a:t>
            </a:r>
            <a:endParaRPr lang="en-US" dirty="0"/>
          </a:p>
        </p:txBody>
      </p:sp>
      <p:sp>
        <p:nvSpPr>
          <p:cNvPr id="4" name="Slide Number Placeholder 3"/>
          <p:cNvSpPr>
            <a:spLocks noGrp="1"/>
          </p:cNvSpPr>
          <p:nvPr>
            <p:ph type="sldNum" sz="quarter" idx="10"/>
          </p:nvPr>
        </p:nvSpPr>
        <p:spPr/>
        <p:txBody>
          <a:bodyPr/>
          <a:lstStyle/>
          <a:p>
            <a:fld id="{B262E7F3-2854-5B40-84BD-7C1D6E3868AD}" type="slidenum">
              <a:rPr lang="es-ES" smtClean="0"/>
              <a:t>10</a:t>
            </a:fld>
            <a:endParaRPr lang="es-ES"/>
          </a:p>
        </p:txBody>
      </p:sp>
    </p:spTree>
    <p:extLst>
      <p:ext uri="{BB962C8B-B14F-4D97-AF65-F5344CB8AC3E}">
        <p14:creationId xmlns:p14="http://schemas.microsoft.com/office/powerpoint/2010/main" val="16289452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lvl="1" indent="-171450">
              <a:buFont typeface="Arial" panose="020B0604020202020204" pitchFamily="34" charset="0"/>
              <a:buChar char="•"/>
            </a:pPr>
            <a:r>
              <a:rPr lang="fr-FR" dirty="0" err="1" smtClean="0"/>
              <a:t>Now</a:t>
            </a:r>
            <a:r>
              <a:rPr lang="fr-FR" dirty="0" smtClean="0"/>
              <a:t>, </a:t>
            </a:r>
            <a:r>
              <a:rPr lang="fr-FR" dirty="0" err="1" smtClean="0"/>
              <a:t>when</a:t>
            </a:r>
            <a:r>
              <a:rPr lang="fr-FR" dirty="0" smtClean="0"/>
              <a:t> </a:t>
            </a:r>
            <a:r>
              <a:rPr lang="fr-FR" dirty="0" err="1" smtClean="0"/>
              <a:t>we</a:t>
            </a:r>
            <a:r>
              <a:rPr lang="fr-FR" dirty="0" smtClean="0"/>
              <a:t> </a:t>
            </a:r>
            <a:r>
              <a:rPr lang="fr-FR" dirty="0" err="1" smtClean="0"/>
              <a:t>start</a:t>
            </a:r>
            <a:r>
              <a:rPr lang="fr-FR" baseline="0" dirty="0" smtClean="0"/>
              <a:t> to </a:t>
            </a:r>
            <a:r>
              <a:rPr lang="fr-FR" baseline="0" dirty="0" err="1" smtClean="0"/>
              <a:t>think</a:t>
            </a:r>
            <a:r>
              <a:rPr lang="fr-FR" baseline="0" dirty="0" smtClean="0"/>
              <a:t> about </a:t>
            </a:r>
            <a:r>
              <a:rPr lang="fr-FR" baseline="0" dirty="0" err="1" smtClean="0"/>
              <a:t>controlling</a:t>
            </a:r>
            <a:r>
              <a:rPr lang="fr-FR" baseline="0" dirty="0" smtClean="0"/>
              <a:t> </a:t>
            </a:r>
            <a:r>
              <a:rPr lang="fr-FR" baseline="0" dirty="0" err="1" smtClean="0"/>
              <a:t>opportunistic</a:t>
            </a:r>
            <a:r>
              <a:rPr lang="fr-FR" baseline="0" dirty="0" smtClean="0"/>
              <a:t> </a:t>
            </a:r>
            <a:r>
              <a:rPr lang="fr-FR" baseline="0" dirty="0" err="1" smtClean="0"/>
              <a:t>recontracting</a:t>
            </a:r>
            <a:r>
              <a:rPr lang="fr-FR" baseline="0" dirty="0" smtClean="0"/>
              <a:t>, </a:t>
            </a:r>
            <a:r>
              <a:rPr lang="fr-FR" baseline="0" dirty="0" err="1" smtClean="0"/>
              <a:t>we</a:t>
            </a:r>
            <a:r>
              <a:rPr lang="fr-FR" baseline="0" dirty="0" smtClean="0"/>
              <a:t> </a:t>
            </a:r>
            <a:r>
              <a:rPr lang="fr-FR" baseline="0" dirty="0" err="1" smtClean="0"/>
              <a:t>also</a:t>
            </a:r>
            <a:r>
              <a:rPr lang="fr-FR" baseline="0" dirty="0" smtClean="0"/>
              <a:t> </a:t>
            </a:r>
            <a:r>
              <a:rPr lang="fr-FR" baseline="0" dirty="0" err="1" smtClean="0"/>
              <a:t>want</a:t>
            </a:r>
            <a:r>
              <a:rPr lang="fr-FR" baseline="0" dirty="0" smtClean="0"/>
              <a:t> to </a:t>
            </a:r>
            <a:r>
              <a:rPr lang="fr-FR" baseline="0" dirty="0" err="1" smtClean="0"/>
              <a:t>think</a:t>
            </a:r>
            <a:r>
              <a:rPr lang="fr-FR" baseline="0" dirty="0" smtClean="0"/>
              <a:t> about the type of </a:t>
            </a:r>
            <a:r>
              <a:rPr lang="fr-FR" baseline="0" dirty="0" err="1" smtClean="0"/>
              <a:t>rule</a:t>
            </a:r>
            <a:r>
              <a:rPr lang="fr-FR" baseline="0" dirty="0" smtClean="0"/>
              <a:t> </a:t>
            </a:r>
            <a:r>
              <a:rPr lang="fr-FR" baseline="0" dirty="0" err="1" smtClean="0"/>
              <a:t>against</a:t>
            </a:r>
            <a:r>
              <a:rPr lang="fr-FR" baseline="0" dirty="0" smtClean="0"/>
              <a:t> </a:t>
            </a:r>
            <a:r>
              <a:rPr lang="fr-FR" baseline="0" dirty="0" err="1" smtClean="0"/>
              <a:t>recontracting</a:t>
            </a:r>
            <a:endParaRPr lang="fr-FR" baseline="0" dirty="0" smtClean="0"/>
          </a:p>
          <a:p>
            <a:pPr marL="628650" lvl="1" indent="-171450">
              <a:buFont typeface="Arial" panose="020B0604020202020204" pitchFamily="34" charset="0"/>
              <a:buChar char="•"/>
            </a:pPr>
            <a:r>
              <a:rPr lang="fr-FR" baseline="0" dirty="0" smtClean="0"/>
              <a:t>The </a:t>
            </a:r>
            <a:r>
              <a:rPr lang="fr-FR" baseline="0" dirty="0" err="1" smtClean="0"/>
              <a:t>rule</a:t>
            </a:r>
            <a:r>
              <a:rPr lang="fr-FR" baseline="0" dirty="0" smtClean="0"/>
              <a:t> </a:t>
            </a:r>
            <a:r>
              <a:rPr lang="fr-FR" baseline="0" dirty="0" err="1" smtClean="0"/>
              <a:t>can</a:t>
            </a:r>
            <a:r>
              <a:rPr lang="fr-FR" baseline="0" dirty="0" smtClean="0"/>
              <a:t> </a:t>
            </a:r>
            <a:r>
              <a:rPr lang="fr-FR" baseline="0" dirty="0" err="1" smtClean="0"/>
              <a:t>be</a:t>
            </a:r>
            <a:r>
              <a:rPr lang="fr-FR" baseline="0" dirty="0" smtClean="0"/>
              <a:t> a substantive prohibition, or </a:t>
            </a:r>
            <a:r>
              <a:rPr lang="fr-FR" baseline="0" dirty="0" err="1" smtClean="0"/>
              <a:t>something</a:t>
            </a:r>
            <a:r>
              <a:rPr lang="fr-FR" baseline="0" dirty="0" smtClean="0"/>
              <a:t> </a:t>
            </a:r>
            <a:r>
              <a:rPr lang="fr-FR" baseline="0" dirty="0" err="1" smtClean="0"/>
              <a:t>else</a:t>
            </a:r>
            <a:endParaRPr lang="fr-FR" baseline="0" dirty="0" smtClean="0"/>
          </a:p>
          <a:p>
            <a:pPr marL="628650" lvl="1" indent="-171450">
              <a:buFont typeface="Arial" panose="020B0604020202020204" pitchFamily="34" charset="0"/>
              <a:buChar char="•"/>
            </a:pPr>
            <a:r>
              <a:rPr lang="fr-FR" baseline="0" dirty="0" smtClean="0"/>
              <a:t>So a per se or </a:t>
            </a:r>
            <a:r>
              <a:rPr lang="fr-FR" baseline="0" dirty="0" err="1" smtClean="0"/>
              <a:t>rule</a:t>
            </a:r>
            <a:r>
              <a:rPr lang="fr-FR" baseline="0" dirty="0" smtClean="0"/>
              <a:t> of </a:t>
            </a:r>
            <a:r>
              <a:rPr lang="fr-FR" baseline="0" dirty="0" err="1" smtClean="0"/>
              <a:t>reason</a:t>
            </a:r>
            <a:r>
              <a:rPr lang="fr-FR" baseline="0" dirty="0" smtClean="0"/>
              <a:t> prohibition </a:t>
            </a:r>
            <a:r>
              <a:rPr lang="fr-FR" baseline="0" dirty="0" err="1" smtClean="0"/>
              <a:t>will</a:t>
            </a:r>
            <a:r>
              <a:rPr lang="fr-FR" baseline="0" dirty="0" smtClean="0"/>
              <a:t> </a:t>
            </a:r>
            <a:r>
              <a:rPr lang="fr-FR" baseline="0" dirty="0" err="1" smtClean="0"/>
              <a:t>prevent</a:t>
            </a:r>
            <a:r>
              <a:rPr lang="fr-FR" baseline="0" dirty="0" smtClean="0"/>
              <a:t> </a:t>
            </a:r>
            <a:r>
              <a:rPr lang="fr-FR" baseline="0" dirty="0" err="1" smtClean="0"/>
              <a:t>recontracting</a:t>
            </a:r>
            <a:endParaRPr lang="fr-FR" baseline="0" dirty="0" smtClean="0"/>
          </a:p>
          <a:p>
            <a:pPr marL="628650" lvl="1" indent="-171450">
              <a:buFont typeface="Arial" panose="020B0604020202020204" pitchFamily="34" charset="0"/>
              <a:buChar char="•"/>
            </a:pPr>
            <a:r>
              <a:rPr lang="fr-FR" baseline="0" dirty="0" smtClean="0"/>
              <a:t>Not sure </a:t>
            </a:r>
            <a:r>
              <a:rPr lang="fr-FR" baseline="0" dirty="0" err="1" smtClean="0"/>
              <a:t>this</a:t>
            </a:r>
            <a:r>
              <a:rPr lang="fr-FR" baseline="0" dirty="0" smtClean="0"/>
              <a:t> </a:t>
            </a:r>
            <a:r>
              <a:rPr lang="fr-FR" baseline="0" dirty="0" err="1" smtClean="0"/>
              <a:t>will</a:t>
            </a:r>
            <a:r>
              <a:rPr lang="fr-FR" baseline="0" dirty="0" smtClean="0"/>
              <a:t> </a:t>
            </a:r>
            <a:r>
              <a:rPr lang="fr-FR" baseline="0" dirty="0" err="1" smtClean="0"/>
              <a:t>improve</a:t>
            </a:r>
            <a:r>
              <a:rPr lang="fr-FR" baseline="0" dirty="0" smtClean="0"/>
              <a:t> competition</a:t>
            </a:r>
          </a:p>
          <a:p>
            <a:pPr marL="628650" lvl="1" indent="-171450">
              <a:buFont typeface="Arial" panose="020B0604020202020204" pitchFamily="34" charset="0"/>
              <a:buChar char="•"/>
            </a:pPr>
            <a:r>
              <a:rPr lang="fr-FR" baseline="0" dirty="0" smtClean="0"/>
              <a:t>So </a:t>
            </a:r>
            <a:r>
              <a:rPr lang="fr-FR" baseline="0" dirty="0" err="1" smtClean="0"/>
              <a:t>then</a:t>
            </a:r>
            <a:r>
              <a:rPr lang="fr-FR" baseline="0" dirty="0" smtClean="0"/>
              <a:t>, </a:t>
            </a:r>
            <a:r>
              <a:rPr lang="fr-FR" baseline="0" dirty="0" err="1" smtClean="0"/>
              <a:t>we</a:t>
            </a:r>
            <a:r>
              <a:rPr lang="fr-FR" baseline="0" dirty="0" smtClean="0"/>
              <a:t> </a:t>
            </a:r>
            <a:r>
              <a:rPr lang="fr-FR" baseline="0" dirty="0" err="1" smtClean="0"/>
              <a:t>can</a:t>
            </a:r>
            <a:r>
              <a:rPr lang="fr-FR" baseline="0" dirty="0" smtClean="0"/>
              <a:t> </a:t>
            </a:r>
            <a:r>
              <a:rPr lang="fr-FR" baseline="0" dirty="0" err="1" smtClean="0"/>
              <a:t>think</a:t>
            </a:r>
            <a:r>
              <a:rPr lang="fr-FR" baseline="0" dirty="0" smtClean="0"/>
              <a:t> of a </a:t>
            </a:r>
            <a:r>
              <a:rPr lang="fr-FR" baseline="0" dirty="0" err="1" smtClean="0"/>
              <a:t>different</a:t>
            </a:r>
            <a:r>
              <a:rPr lang="fr-FR" baseline="0" dirty="0" smtClean="0"/>
              <a:t> </a:t>
            </a:r>
            <a:r>
              <a:rPr lang="fr-FR" baseline="0" dirty="0" err="1" smtClean="0"/>
              <a:t>role</a:t>
            </a:r>
            <a:r>
              <a:rPr lang="fr-FR" baseline="0" dirty="0" smtClean="0"/>
              <a:t> if </a:t>
            </a:r>
            <a:r>
              <a:rPr lang="fr-FR" baseline="0" dirty="0" err="1" smtClean="0"/>
              <a:t>we</a:t>
            </a:r>
            <a:r>
              <a:rPr lang="fr-FR" baseline="0" dirty="0" smtClean="0"/>
              <a:t> </a:t>
            </a:r>
            <a:r>
              <a:rPr lang="fr-FR" baseline="0" dirty="0" err="1" smtClean="0"/>
              <a:t>want</a:t>
            </a:r>
            <a:r>
              <a:rPr lang="fr-FR" baseline="0" dirty="0" smtClean="0"/>
              <a:t> to </a:t>
            </a:r>
            <a:r>
              <a:rPr lang="fr-FR" baseline="0" dirty="0" err="1" smtClean="0"/>
              <a:t>promote</a:t>
            </a:r>
            <a:endParaRPr lang="fr-FR" baseline="0" dirty="0" smtClean="0"/>
          </a:p>
          <a:p>
            <a:pPr marL="628650" lvl="1" indent="-171450">
              <a:buFont typeface="Arial" panose="020B0604020202020204" pitchFamily="34" charset="0"/>
              <a:buChar char="•"/>
            </a:pPr>
            <a:r>
              <a:rPr lang="fr-FR" baseline="0" dirty="0" err="1" smtClean="0"/>
              <a:t>We</a:t>
            </a:r>
            <a:r>
              <a:rPr lang="fr-FR" baseline="0" dirty="0" smtClean="0"/>
              <a:t> </a:t>
            </a:r>
            <a:r>
              <a:rPr lang="fr-FR" baseline="0" dirty="0" err="1" smtClean="0"/>
              <a:t>may</a:t>
            </a:r>
            <a:r>
              <a:rPr lang="fr-FR" baseline="0" dirty="0" smtClean="0"/>
              <a:t> </a:t>
            </a:r>
            <a:r>
              <a:rPr lang="fr-FR" baseline="0" dirty="0" err="1" smtClean="0"/>
              <a:t>develop</a:t>
            </a:r>
            <a:r>
              <a:rPr lang="fr-FR" baseline="0" dirty="0" smtClean="0"/>
              <a:t> a </a:t>
            </a:r>
            <a:r>
              <a:rPr lang="fr-FR" baseline="0" dirty="0" err="1" smtClean="0"/>
              <a:t>procedural</a:t>
            </a:r>
            <a:r>
              <a:rPr lang="fr-FR" baseline="0" dirty="0" smtClean="0"/>
              <a:t> </a:t>
            </a:r>
            <a:r>
              <a:rPr lang="fr-FR" baseline="0" dirty="0" err="1" smtClean="0"/>
              <a:t>rule</a:t>
            </a:r>
            <a:r>
              <a:rPr lang="fr-FR" baseline="0" dirty="0" smtClean="0"/>
              <a:t>, </a:t>
            </a:r>
            <a:r>
              <a:rPr lang="fr-FR" baseline="0" dirty="0" err="1" smtClean="0"/>
              <a:t>that</a:t>
            </a:r>
            <a:r>
              <a:rPr lang="fr-FR" baseline="0" dirty="0" smtClean="0"/>
              <a:t> </a:t>
            </a:r>
            <a:r>
              <a:rPr lang="fr-FR" baseline="0" dirty="0" err="1" smtClean="0"/>
              <a:t>does</a:t>
            </a:r>
            <a:r>
              <a:rPr lang="fr-FR" baseline="0" dirty="0" smtClean="0"/>
              <a:t> not </a:t>
            </a:r>
            <a:r>
              <a:rPr lang="fr-FR" baseline="0" dirty="0" err="1" smtClean="0"/>
              <a:t>opportunistic</a:t>
            </a:r>
            <a:r>
              <a:rPr lang="fr-FR" baseline="0" dirty="0" smtClean="0"/>
              <a:t> </a:t>
            </a:r>
            <a:r>
              <a:rPr lang="fr-FR" baseline="0" dirty="0" err="1" smtClean="0"/>
              <a:t>recontracting</a:t>
            </a:r>
            <a:r>
              <a:rPr lang="fr-FR" baseline="0" dirty="0" smtClean="0"/>
              <a:t> </a:t>
            </a:r>
            <a:r>
              <a:rPr lang="fr-FR" baseline="0" dirty="0" err="1" smtClean="0"/>
              <a:t>unlawful</a:t>
            </a:r>
            <a:r>
              <a:rPr lang="fr-FR" baseline="0" dirty="0" smtClean="0"/>
              <a:t>, but </a:t>
            </a:r>
            <a:r>
              <a:rPr lang="fr-FR" baseline="0" dirty="0" err="1" smtClean="0"/>
              <a:t>that</a:t>
            </a:r>
            <a:r>
              <a:rPr lang="fr-FR" baseline="0" dirty="0" smtClean="0"/>
              <a:t> </a:t>
            </a:r>
            <a:r>
              <a:rPr lang="fr-FR" baseline="0" dirty="0" err="1" smtClean="0"/>
              <a:t>regulate</a:t>
            </a:r>
            <a:r>
              <a:rPr lang="fr-FR" baseline="0" dirty="0" smtClean="0"/>
              <a:t> </a:t>
            </a:r>
            <a:r>
              <a:rPr lang="fr-FR" baseline="0" dirty="0" err="1" smtClean="0"/>
              <a:t>it</a:t>
            </a:r>
            <a:r>
              <a:rPr lang="fr-FR" baseline="0" dirty="0" smtClean="0"/>
              <a:t> </a:t>
            </a:r>
          </a:p>
          <a:p>
            <a:pPr marL="628650" lvl="1" indent="-171450">
              <a:buFont typeface="Arial" panose="020B0604020202020204" pitchFamily="34" charset="0"/>
              <a:buChar char="•"/>
            </a:pPr>
            <a:r>
              <a:rPr lang="fr-FR" baseline="0" dirty="0" smtClean="0"/>
              <a:t>The point </a:t>
            </a:r>
            <a:r>
              <a:rPr lang="fr-FR" baseline="0" dirty="0" err="1" smtClean="0"/>
              <a:t>is</a:t>
            </a:r>
            <a:r>
              <a:rPr lang="fr-FR" baseline="0" dirty="0" smtClean="0"/>
              <a:t> to </a:t>
            </a:r>
            <a:r>
              <a:rPr lang="fr-FR" baseline="0" dirty="0" err="1" smtClean="0"/>
              <a:t>leverage</a:t>
            </a:r>
            <a:r>
              <a:rPr lang="fr-FR" baseline="0" dirty="0" smtClean="0"/>
              <a:t> the </a:t>
            </a:r>
            <a:r>
              <a:rPr lang="fr-FR" baseline="0" dirty="0" err="1" smtClean="0"/>
              <a:t>event</a:t>
            </a:r>
            <a:r>
              <a:rPr lang="fr-FR" baseline="0" dirty="0" smtClean="0"/>
              <a:t>, to </a:t>
            </a:r>
            <a:r>
              <a:rPr lang="fr-FR" baseline="0" dirty="0" err="1" smtClean="0"/>
              <a:t>raise</a:t>
            </a:r>
            <a:r>
              <a:rPr lang="fr-FR" baseline="0" dirty="0" smtClean="0"/>
              <a:t> </a:t>
            </a:r>
            <a:r>
              <a:rPr lang="fr-FR" dirty="0" err="1" smtClean="0"/>
              <a:t>users</a:t>
            </a:r>
            <a:r>
              <a:rPr lang="fr-FR" dirty="0" smtClean="0"/>
              <a:t>’ </a:t>
            </a:r>
            <a:r>
              <a:rPr lang="fr-FR" dirty="0" err="1" smtClean="0"/>
              <a:t>incentive</a:t>
            </a:r>
            <a:r>
              <a:rPr lang="fr-FR" dirty="0" smtClean="0"/>
              <a:t> to </a:t>
            </a:r>
            <a:r>
              <a:rPr lang="fr-FR" dirty="0" err="1" smtClean="0"/>
              <a:t>leave</a:t>
            </a:r>
            <a:r>
              <a:rPr lang="fr-FR" dirty="0" smtClean="0"/>
              <a:t> </a:t>
            </a:r>
            <a:r>
              <a:rPr lang="fr-FR" dirty="0" err="1" smtClean="0"/>
              <a:t>platform</a:t>
            </a:r>
            <a:r>
              <a:rPr lang="fr-FR" dirty="0" smtClean="0"/>
              <a:t> </a:t>
            </a:r>
          </a:p>
          <a:p>
            <a:pPr marL="628650" lvl="1" indent="-171450">
              <a:buFont typeface="Arial" panose="020B0604020202020204" pitchFamily="34" charset="0"/>
              <a:buChar char="•"/>
            </a:pPr>
            <a:r>
              <a:rPr lang="fr-FR" dirty="0" smtClean="0"/>
              <a:t>The adoption of </a:t>
            </a:r>
            <a:r>
              <a:rPr lang="fr-FR" dirty="0" err="1" smtClean="0"/>
              <a:t>recontracting</a:t>
            </a:r>
            <a:r>
              <a:rPr lang="fr-FR" dirty="0" smtClean="0"/>
              <a:t> </a:t>
            </a:r>
            <a:r>
              <a:rPr lang="fr-FR" dirty="0" err="1" smtClean="0"/>
              <a:t>is</a:t>
            </a:r>
            <a:r>
              <a:rPr lang="fr-FR" dirty="0" smtClean="0"/>
              <a:t> a </a:t>
            </a:r>
            <a:r>
              <a:rPr lang="fr-FR" dirty="0" err="1" smtClean="0"/>
              <a:t>cost</a:t>
            </a:r>
            <a:r>
              <a:rPr lang="fr-FR" dirty="0" smtClean="0"/>
              <a:t>/</a:t>
            </a:r>
            <a:r>
              <a:rPr lang="fr-FR" dirty="0" err="1" smtClean="0"/>
              <a:t>benefit</a:t>
            </a:r>
            <a:r>
              <a:rPr lang="fr-FR" dirty="0" smtClean="0"/>
              <a:t> </a:t>
            </a:r>
            <a:r>
              <a:rPr lang="fr-FR" dirty="0" err="1" smtClean="0"/>
              <a:t>choice</a:t>
            </a:r>
            <a:r>
              <a:rPr lang="fr-FR" dirty="0" smtClean="0"/>
              <a:t> for </a:t>
            </a:r>
            <a:r>
              <a:rPr lang="fr-FR" dirty="0" err="1" smtClean="0"/>
              <a:t>platform</a:t>
            </a:r>
            <a:r>
              <a:rPr lang="fr-FR" dirty="0" smtClean="0"/>
              <a:t> </a:t>
            </a:r>
          </a:p>
          <a:p>
            <a:pPr marL="628650" lvl="1" indent="-171450">
              <a:buFont typeface="Arial" panose="020B0604020202020204" pitchFamily="34" charset="0"/>
              <a:buChar char="•"/>
            </a:pPr>
            <a:r>
              <a:rPr lang="fr-FR" dirty="0" smtClean="0"/>
              <a:t>But the</a:t>
            </a:r>
            <a:r>
              <a:rPr lang="fr-FR" baseline="0" dirty="0" smtClean="0"/>
              <a:t> system </a:t>
            </a:r>
            <a:r>
              <a:rPr lang="fr-FR" baseline="0" dirty="0" err="1" smtClean="0"/>
              <a:t>adopts</a:t>
            </a:r>
            <a:r>
              <a:rPr lang="fr-FR" baseline="0" dirty="0" smtClean="0"/>
              <a:t> a </a:t>
            </a:r>
            <a:r>
              <a:rPr lang="fr-FR" baseline="0" dirty="0" err="1" smtClean="0"/>
              <a:t>remedy</a:t>
            </a:r>
            <a:r>
              <a:rPr lang="fr-FR" baseline="0" dirty="0" smtClean="0"/>
              <a:t> to </a:t>
            </a:r>
            <a:r>
              <a:rPr lang="fr-FR" baseline="0" dirty="0" err="1" smtClean="0"/>
              <a:t>ease</a:t>
            </a:r>
            <a:r>
              <a:rPr lang="fr-FR" baseline="0" dirty="0" smtClean="0"/>
              <a:t> </a:t>
            </a:r>
            <a:r>
              <a:rPr lang="fr-FR" baseline="0" dirty="0" err="1" smtClean="0"/>
              <a:t>mobility</a:t>
            </a:r>
            <a:r>
              <a:rPr lang="fr-FR" baseline="0" dirty="0" smtClean="0"/>
              <a:t> of </a:t>
            </a:r>
            <a:r>
              <a:rPr lang="fr-FR" baseline="0" dirty="0" err="1" smtClean="0"/>
              <a:t>users</a:t>
            </a:r>
            <a:endParaRPr lang="fr-FR" dirty="0" smtClean="0"/>
          </a:p>
          <a:p>
            <a:pPr marL="628650" lvl="1" indent="-171450">
              <a:buFont typeface="Arial" panose="020B0604020202020204" pitchFamily="34" charset="0"/>
              <a:buChar char="•"/>
            </a:pPr>
            <a:r>
              <a:rPr lang="fr-FR" dirty="0" err="1" smtClean="0"/>
              <a:t>Maintains</a:t>
            </a:r>
            <a:r>
              <a:rPr lang="fr-FR" dirty="0" smtClean="0"/>
              <a:t> P-A </a:t>
            </a:r>
            <a:r>
              <a:rPr lang="fr-FR" dirty="0" err="1" smtClean="0"/>
              <a:t>problem</a:t>
            </a:r>
            <a:r>
              <a:rPr lang="fr-FR" dirty="0" smtClean="0"/>
              <a:t>, </a:t>
            </a:r>
            <a:r>
              <a:rPr lang="fr-FR" dirty="0" err="1" smtClean="0"/>
              <a:t>so</a:t>
            </a:r>
            <a:r>
              <a:rPr lang="fr-FR" dirty="0" smtClean="0"/>
              <a:t> </a:t>
            </a:r>
            <a:r>
              <a:rPr lang="fr-FR" dirty="0" err="1" smtClean="0"/>
              <a:t>recontracting</a:t>
            </a:r>
            <a:r>
              <a:rPr lang="fr-FR" dirty="0" smtClean="0"/>
              <a:t> </a:t>
            </a:r>
            <a:r>
              <a:rPr lang="fr-FR" dirty="0" err="1" smtClean="0"/>
              <a:t>happens</a:t>
            </a:r>
            <a:r>
              <a:rPr lang="fr-FR" dirty="0" smtClean="0"/>
              <a:t> w/ possible gains to </a:t>
            </a:r>
            <a:r>
              <a:rPr lang="fr-FR" dirty="0" err="1" smtClean="0"/>
              <a:t>competitors</a:t>
            </a:r>
            <a:endParaRPr lang="fr-FR" dirty="0" smtClean="0"/>
          </a:p>
          <a:p>
            <a:endParaRPr lang="en-US" dirty="0"/>
          </a:p>
        </p:txBody>
      </p:sp>
      <p:sp>
        <p:nvSpPr>
          <p:cNvPr id="4" name="Slide Number Placeholder 3"/>
          <p:cNvSpPr>
            <a:spLocks noGrp="1"/>
          </p:cNvSpPr>
          <p:nvPr>
            <p:ph type="sldNum" sz="quarter" idx="10"/>
          </p:nvPr>
        </p:nvSpPr>
        <p:spPr/>
        <p:txBody>
          <a:bodyPr/>
          <a:lstStyle/>
          <a:p>
            <a:fld id="{B262E7F3-2854-5B40-84BD-7C1D6E3868AD}" type="slidenum">
              <a:rPr lang="es-ES" smtClean="0"/>
              <a:t>11</a:t>
            </a:fld>
            <a:endParaRPr lang="es-ES"/>
          </a:p>
        </p:txBody>
      </p:sp>
    </p:spTree>
    <p:extLst>
      <p:ext uri="{BB962C8B-B14F-4D97-AF65-F5344CB8AC3E}">
        <p14:creationId xmlns:p14="http://schemas.microsoft.com/office/powerpoint/2010/main" val="3780563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err="1" smtClean="0"/>
              <a:t>Now</a:t>
            </a:r>
            <a:r>
              <a:rPr lang="fr-FR" dirty="0" smtClean="0"/>
              <a:t>, the scope of an antitrust or </a:t>
            </a:r>
            <a:r>
              <a:rPr lang="fr-FR" dirty="0" err="1" smtClean="0"/>
              <a:t>regulatory</a:t>
            </a:r>
            <a:r>
              <a:rPr lang="fr-FR" dirty="0" smtClean="0"/>
              <a:t> </a:t>
            </a:r>
            <a:r>
              <a:rPr lang="fr-FR" dirty="0" err="1" smtClean="0"/>
              <a:t>rule</a:t>
            </a:r>
            <a:r>
              <a:rPr lang="fr-FR" dirty="0" smtClean="0"/>
              <a:t> </a:t>
            </a:r>
            <a:r>
              <a:rPr lang="fr-FR" dirty="0" err="1" smtClean="0"/>
              <a:t>requires</a:t>
            </a:r>
            <a:r>
              <a:rPr lang="fr-FR" baseline="0" dirty="0" smtClean="0"/>
              <a:t> </a:t>
            </a:r>
            <a:r>
              <a:rPr lang="fr-FR" baseline="0" dirty="0" err="1" smtClean="0"/>
              <a:t>additional</a:t>
            </a:r>
            <a:r>
              <a:rPr lang="fr-FR" baseline="0" dirty="0" smtClean="0"/>
              <a:t> </a:t>
            </a:r>
            <a:r>
              <a:rPr lang="fr-FR" baseline="0" dirty="0" err="1" smtClean="0"/>
              <a:t>thinking</a:t>
            </a:r>
            <a:r>
              <a:rPr lang="fr-FR" baseline="0" dirty="0" smtClean="0"/>
              <a:t> about </a:t>
            </a:r>
            <a:r>
              <a:rPr lang="fr-FR" baseline="0" dirty="0" err="1" smtClean="0"/>
              <a:t>practicalities</a:t>
            </a:r>
            <a:endParaRPr lang="fr-FR" baseline="0" dirty="0" smtClean="0"/>
          </a:p>
          <a:p>
            <a:r>
              <a:rPr lang="fr-FR" baseline="0" dirty="0" err="1" smtClean="0"/>
              <a:t>Should</a:t>
            </a:r>
            <a:r>
              <a:rPr lang="fr-FR" baseline="0" dirty="0" smtClean="0"/>
              <a:t> </a:t>
            </a:r>
            <a:r>
              <a:rPr lang="fr-FR" baseline="0" dirty="0" err="1" smtClean="0"/>
              <a:t>we</a:t>
            </a:r>
            <a:r>
              <a:rPr lang="fr-FR" baseline="0" dirty="0" smtClean="0"/>
              <a:t> </a:t>
            </a:r>
            <a:r>
              <a:rPr lang="fr-FR" baseline="0" dirty="0" err="1" smtClean="0"/>
              <a:t>treat</a:t>
            </a:r>
            <a:r>
              <a:rPr lang="fr-FR" baseline="0" dirty="0" smtClean="0"/>
              <a:t> </a:t>
            </a:r>
            <a:r>
              <a:rPr lang="fr-FR" baseline="0" dirty="0" err="1" smtClean="0"/>
              <a:t>equally</a:t>
            </a:r>
            <a:endParaRPr lang="fr-FR"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smtClean="0"/>
              <a:t>- </a:t>
            </a:r>
            <a:r>
              <a:rPr lang="fr-FR" baseline="0" dirty="0" smtClean="0"/>
              <a:t> </a:t>
            </a:r>
            <a:r>
              <a:rPr lang="fr-FR" u="sng" baseline="0" dirty="0" err="1" smtClean="0"/>
              <a:t>Forms</a:t>
            </a:r>
            <a:r>
              <a:rPr lang="fr-FR" u="sng" baseline="0" dirty="0" smtClean="0"/>
              <a:t> </a:t>
            </a:r>
            <a:r>
              <a:rPr lang="fr-FR" baseline="0" dirty="0" smtClean="0"/>
              <a:t>of </a:t>
            </a:r>
            <a:r>
              <a:rPr lang="fr-FR" dirty="0" err="1" smtClean="0"/>
              <a:t>exclusionary</a:t>
            </a:r>
            <a:r>
              <a:rPr lang="fr-FR" dirty="0" smtClean="0"/>
              <a:t> </a:t>
            </a:r>
            <a:r>
              <a:rPr lang="fr-FR" i="1" dirty="0" smtClean="0"/>
              <a:t>and </a:t>
            </a:r>
            <a:r>
              <a:rPr lang="fr-FR" dirty="0" err="1" smtClean="0"/>
              <a:t>exploitative</a:t>
            </a:r>
            <a:r>
              <a:rPr lang="fr-FR" dirty="0" smtClean="0"/>
              <a:t> </a:t>
            </a:r>
            <a:r>
              <a:rPr lang="fr-FR" dirty="0" err="1" smtClean="0"/>
              <a:t>recontracting</a:t>
            </a:r>
            <a:r>
              <a:rPr lang="fr-FR" dirty="0" smtClean="0"/>
              <a:t>?</a:t>
            </a:r>
            <a:endParaRPr lang="en-US" dirty="0" smtClean="0"/>
          </a:p>
          <a:p>
            <a:pPr marL="171450" indent="-171450">
              <a:buFontTx/>
              <a:buChar char="-"/>
            </a:pPr>
            <a:r>
              <a:rPr lang="en-GB" sz="1200" kern="1200" dirty="0" err="1" smtClean="0">
                <a:solidFill>
                  <a:schemeClr val="tx1"/>
                </a:solidFill>
                <a:effectLst/>
                <a:latin typeface="+mn-lt"/>
                <a:ea typeface="+mn-ea"/>
                <a:cs typeface="+mn-cs"/>
              </a:rPr>
              <a:t>Recontracting</a:t>
            </a:r>
            <a:r>
              <a:rPr lang="en-GB" sz="1200" kern="1200" dirty="0" smtClean="0">
                <a:solidFill>
                  <a:schemeClr val="tx1"/>
                </a:solidFill>
                <a:effectLst/>
                <a:latin typeface="+mn-lt"/>
                <a:ea typeface="+mn-ea"/>
                <a:cs typeface="+mn-cs"/>
              </a:rPr>
              <a:t> </a:t>
            </a:r>
            <a:r>
              <a:rPr lang="en-GB" sz="1200" u="sng" kern="1200" dirty="0" smtClean="0">
                <a:solidFill>
                  <a:schemeClr val="tx1"/>
                </a:solidFill>
                <a:effectLst/>
                <a:latin typeface="+mn-lt"/>
                <a:ea typeface="+mn-ea"/>
                <a:cs typeface="+mn-cs"/>
              </a:rPr>
              <a:t>by </a:t>
            </a:r>
            <a:r>
              <a:rPr lang="en-GB" sz="1200" u="none" kern="1200" dirty="0" smtClean="0">
                <a:solidFill>
                  <a:schemeClr val="tx1"/>
                </a:solidFill>
                <a:effectLst/>
                <a:latin typeface="+mn-lt"/>
                <a:ea typeface="+mn-ea"/>
                <a:cs typeface="+mn-cs"/>
              </a:rPr>
              <a:t>innovation </a:t>
            </a:r>
            <a:r>
              <a:rPr lang="en-GB" sz="1200" kern="1200" dirty="0" smtClean="0">
                <a:solidFill>
                  <a:schemeClr val="tx1"/>
                </a:solidFill>
                <a:effectLst/>
                <a:latin typeface="+mn-lt"/>
                <a:ea typeface="+mn-ea"/>
                <a:cs typeface="+mn-cs"/>
              </a:rPr>
              <a:t>platforms ‘offer[</a:t>
            </a:r>
            <a:r>
              <a:rPr lang="en-GB" sz="1200" kern="1200" dirty="0" err="1" smtClean="0">
                <a:solidFill>
                  <a:schemeClr val="tx1"/>
                </a:solidFill>
                <a:effectLst/>
                <a:latin typeface="+mn-lt"/>
                <a:ea typeface="+mn-ea"/>
                <a:cs typeface="+mn-cs"/>
              </a:rPr>
              <a:t>ing</a:t>
            </a:r>
            <a:r>
              <a:rPr lang="en-GB" sz="1200" kern="1200" dirty="0" smtClean="0">
                <a:solidFill>
                  <a:schemeClr val="tx1"/>
                </a:solidFill>
                <a:effectLst/>
                <a:latin typeface="+mn-lt"/>
                <a:ea typeface="+mn-ea"/>
                <a:cs typeface="+mn-cs"/>
              </a:rPr>
              <a:t>] technological building blocks that third-party innovators use to develop new complementary products or services.’ By contrast, transaction platforms simply ‘enable the exchange of goods, services, and information’. </a:t>
            </a:r>
          </a:p>
          <a:p>
            <a:pPr marL="171450" indent="-171450">
              <a:buFontTx/>
              <a:buChar char="-"/>
            </a:pPr>
            <a:r>
              <a:rPr lang="fr-FR" dirty="0" err="1" smtClean="0"/>
              <a:t>Recontracting</a:t>
            </a:r>
            <a:r>
              <a:rPr lang="fr-FR" dirty="0" smtClean="0"/>
              <a:t> </a:t>
            </a:r>
            <a:r>
              <a:rPr lang="fr-FR" u="sng" dirty="0" err="1" smtClean="0"/>
              <a:t>twd</a:t>
            </a:r>
            <a:r>
              <a:rPr lang="fr-FR" u="sng" dirty="0" smtClean="0"/>
              <a:t> </a:t>
            </a:r>
            <a:r>
              <a:rPr lang="fr-FR" dirty="0" smtClean="0"/>
              <a:t>business </a:t>
            </a:r>
            <a:r>
              <a:rPr lang="fr-FR" dirty="0" err="1" smtClean="0"/>
              <a:t>users</a:t>
            </a:r>
            <a:r>
              <a:rPr lang="fr-FR" dirty="0" smtClean="0"/>
              <a:t> </a:t>
            </a:r>
            <a:r>
              <a:rPr lang="fr-FR" i="1" dirty="0" smtClean="0"/>
              <a:t>and</a:t>
            </a:r>
            <a:r>
              <a:rPr lang="fr-FR" dirty="0" smtClean="0"/>
              <a:t> end </a:t>
            </a:r>
            <a:r>
              <a:rPr lang="fr-FR" dirty="0" err="1" smtClean="0"/>
              <a:t>users</a:t>
            </a:r>
            <a:r>
              <a:rPr lang="fr-FR" dirty="0" smtClean="0"/>
              <a:t>?</a:t>
            </a:r>
          </a:p>
          <a:p>
            <a:pPr marL="171450" indent="-171450">
              <a:buFontTx/>
              <a:buChar char="-"/>
            </a:pPr>
            <a:r>
              <a:rPr lang="fr-FR" dirty="0" err="1" smtClean="0"/>
              <a:t>Recontracting</a:t>
            </a:r>
            <a:r>
              <a:rPr lang="fr-FR" baseline="0" dirty="0" smtClean="0"/>
              <a:t> </a:t>
            </a:r>
            <a:r>
              <a:rPr lang="fr-FR" u="sng" baseline="0" dirty="0" smtClean="0"/>
              <a:t>on </a:t>
            </a:r>
            <a:r>
              <a:rPr lang="fr-FR" dirty="0" err="1" smtClean="0"/>
              <a:t>ToC</a:t>
            </a:r>
            <a:r>
              <a:rPr lang="fr-FR" dirty="0" smtClean="0"/>
              <a:t>, </a:t>
            </a:r>
            <a:r>
              <a:rPr lang="fr-FR" dirty="0" err="1" smtClean="0"/>
              <a:t>SdKs</a:t>
            </a:r>
            <a:r>
              <a:rPr lang="fr-FR" dirty="0" smtClean="0"/>
              <a:t>, </a:t>
            </a:r>
            <a:r>
              <a:rPr lang="fr-FR" dirty="0" err="1" smtClean="0"/>
              <a:t>fees</a:t>
            </a:r>
            <a:r>
              <a:rPr lang="fr-FR" dirty="0" smtClean="0"/>
              <a:t>, </a:t>
            </a:r>
            <a:r>
              <a:rPr lang="fr-FR" dirty="0" err="1" smtClean="0"/>
              <a:t>product</a:t>
            </a:r>
            <a:r>
              <a:rPr lang="fr-FR" dirty="0" smtClean="0"/>
              <a:t> design?</a:t>
            </a:r>
            <a:endParaRPr lang="en-US" dirty="0" smtClean="0"/>
          </a:p>
          <a:p>
            <a:pPr marL="171450" indent="-171450">
              <a:buFontTx/>
              <a:buChar char="-"/>
            </a:pPr>
            <a:endParaRPr lang="en-US" sz="1200" kern="1200" dirty="0" smtClean="0">
              <a:solidFill>
                <a:schemeClr val="tx1"/>
              </a:solidFill>
              <a:effectLst/>
              <a:latin typeface="+mn-lt"/>
              <a:ea typeface="+mn-ea"/>
              <a:cs typeface="+mn-cs"/>
            </a:endParaRPr>
          </a:p>
          <a:p>
            <a:endParaRPr lang="fr-FR" baseline="0" dirty="0" smtClean="0"/>
          </a:p>
          <a:p>
            <a:endParaRPr lang="en-US" dirty="0"/>
          </a:p>
        </p:txBody>
      </p:sp>
      <p:sp>
        <p:nvSpPr>
          <p:cNvPr id="4" name="Slide Number Placeholder 3"/>
          <p:cNvSpPr>
            <a:spLocks noGrp="1"/>
          </p:cNvSpPr>
          <p:nvPr>
            <p:ph type="sldNum" sz="quarter" idx="10"/>
          </p:nvPr>
        </p:nvSpPr>
        <p:spPr/>
        <p:txBody>
          <a:bodyPr/>
          <a:lstStyle/>
          <a:p>
            <a:fld id="{B262E7F3-2854-5B40-84BD-7C1D6E3868AD}" type="slidenum">
              <a:rPr lang="es-ES" smtClean="0"/>
              <a:t>12</a:t>
            </a:fld>
            <a:endParaRPr lang="es-ES"/>
          </a:p>
        </p:txBody>
      </p:sp>
    </p:spTree>
    <p:extLst>
      <p:ext uri="{BB962C8B-B14F-4D97-AF65-F5344CB8AC3E}">
        <p14:creationId xmlns:p14="http://schemas.microsoft.com/office/powerpoint/2010/main" val="35860056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262E7F3-2854-5B40-84BD-7C1D6E3868AD}" type="slidenum">
              <a:rPr lang="es-ES" smtClean="0"/>
              <a:t>13</a:t>
            </a:fld>
            <a:endParaRPr lang="es-ES"/>
          </a:p>
        </p:txBody>
      </p:sp>
    </p:spTree>
    <p:extLst>
      <p:ext uri="{BB962C8B-B14F-4D97-AF65-F5344CB8AC3E}">
        <p14:creationId xmlns:p14="http://schemas.microsoft.com/office/powerpoint/2010/main" val="25735455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fr-FR" dirty="0" err="1" smtClean="0"/>
              <a:t>Leverage</a:t>
            </a:r>
            <a:r>
              <a:rPr lang="fr-FR" dirty="0" smtClean="0"/>
              <a:t> </a:t>
            </a:r>
            <a:r>
              <a:rPr lang="fr-FR" dirty="0" err="1" smtClean="0"/>
              <a:t>takes</a:t>
            </a:r>
            <a:r>
              <a:rPr lang="fr-FR" dirty="0" smtClean="0"/>
              <a:t> a long</a:t>
            </a:r>
            <a:r>
              <a:rPr lang="fr-FR" baseline="0" dirty="0" smtClean="0"/>
              <a:t> time to </a:t>
            </a:r>
            <a:r>
              <a:rPr lang="fr-FR" baseline="0" dirty="0" err="1" smtClean="0"/>
              <a:t>happen</a:t>
            </a:r>
            <a:r>
              <a:rPr lang="fr-FR" baseline="0" dirty="0" smtClean="0"/>
              <a:t>, and </a:t>
            </a:r>
            <a:r>
              <a:rPr lang="fr-FR" baseline="0" dirty="0" err="1" smtClean="0"/>
              <a:t>agencies</a:t>
            </a:r>
            <a:r>
              <a:rPr lang="fr-FR" baseline="0" dirty="0" smtClean="0"/>
              <a:t> for good </a:t>
            </a:r>
            <a:r>
              <a:rPr lang="fr-FR" baseline="0" dirty="0" err="1" smtClean="0"/>
              <a:t>reason</a:t>
            </a:r>
            <a:r>
              <a:rPr lang="fr-FR" baseline="0" dirty="0" smtClean="0"/>
              <a:t> do not </a:t>
            </a:r>
            <a:r>
              <a:rPr lang="fr-FR" baseline="0" dirty="0" err="1" smtClean="0"/>
              <a:t>like</a:t>
            </a:r>
            <a:r>
              <a:rPr lang="fr-FR" baseline="0" dirty="0" smtClean="0"/>
              <a:t> to </a:t>
            </a:r>
            <a:r>
              <a:rPr lang="fr-FR" baseline="0" dirty="0" err="1" smtClean="0"/>
              <a:t>bring</a:t>
            </a:r>
            <a:r>
              <a:rPr lang="fr-FR" baseline="0" dirty="0" smtClean="0"/>
              <a:t> cases w/o </a:t>
            </a:r>
            <a:r>
              <a:rPr lang="fr-FR" baseline="0" dirty="0" err="1" smtClean="0"/>
              <a:t>any</a:t>
            </a:r>
            <a:r>
              <a:rPr lang="fr-FR" baseline="0" dirty="0" smtClean="0"/>
              <a:t> </a:t>
            </a:r>
            <a:r>
              <a:rPr lang="fr-FR" baseline="0" dirty="0" err="1" smtClean="0"/>
              <a:t>effects</a:t>
            </a:r>
            <a:endParaRPr lang="fr-FR" baseline="0" dirty="0" smtClean="0"/>
          </a:p>
          <a:p>
            <a:pPr marL="171450" indent="-171450">
              <a:buFontTx/>
              <a:buChar char="-"/>
            </a:pPr>
            <a:r>
              <a:rPr lang="fr-FR" baseline="0" dirty="0" err="1" smtClean="0"/>
              <a:t>We</a:t>
            </a:r>
            <a:r>
              <a:rPr lang="fr-FR" baseline="0" dirty="0" smtClean="0"/>
              <a:t> </a:t>
            </a:r>
            <a:r>
              <a:rPr lang="fr-FR" baseline="0" dirty="0" err="1" smtClean="0"/>
              <a:t>could</a:t>
            </a:r>
            <a:r>
              <a:rPr lang="fr-FR" baseline="0" dirty="0" smtClean="0"/>
              <a:t> </a:t>
            </a:r>
            <a:r>
              <a:rPr lang="fr-FR" baseline="0" dirty="0" err="1" smtClean="0"/>
              <a:t>probably</a:t>
            </a:r>
            <a:r>
              <a:rPr lang="fr-FR" baseline="0" dirty="0" smtClean="0"/>
              <a:t> </a:t>
            </a:r>
            <a:r>
              <a:rPr lang="fr-FR" baseline="0" dirty="0" err="1" smtClean="0"/>
              <a:t>add</a:t>
            </a:r>
            <a:r>
              <a:rPr lang="fr-FR" baseline="0" dirty="0" smtClean="0"/>
              <a:t> a </a:t>
            </a:r>
            <a:r>
              <a:rPr lang="fr-FR" baseline="0" dirty="0" err="1" smtClean="0"/>
              <a:t>paragraph</a:t>
            </a:r>
            <a:r>
              <a:rPr lang="fr-FR" baseline="0" dirty="0" smtClean="0"/>
              <a:t> in the P2B </a:t>
            </a:r>
            <a:r>
              <a:rPr lang="fr-FR" baseline="0" dirty="0" err="1" smtClean="0"/>
              <a:t>regulation</a:t>
            </a:r>
            <a:r>
              <a:rPr lang="fr-FR" baseline="0" dirty="0" smtClean="0"/>
              <a:t>, </a:t>
            </a:r>
            <a:r>
              <a:rPr lang="fr-FR" baseline="0" dirty="0" err="1" smtClean="0"/>
              <a:t>that</a:t>
            </a:r>
            <a:r>
              <a:rPr lang="fr-FR" baseline="0" dirty="0" smtClean="0"/>
              <a:t> </a:t>
            </a:r>
            <a:r>
              <a:rPr lang="fr-FR" baseline="0" dirty="0" err="1" smtClean="0"/>
              <a:t>would</a:t>
            </a:r>
            <a:r>
              <a:rPr lang="fr-FR" baseline="0" dirty="0" smtClean="0"/>
              <a:t> focus on cases in </a:t>
            </a:r>
            <a:r>
              <a:rPr lang="fr-FR" baseline="0" dirty="0" err="1" smtClean="0"/>
              <a:t>which</a:t>
            </a:r>
            <a:r>
              <a:rPr lang="fr-FR" baseline="0" dirty="0" smtClean="0"/>
              <a:t> </a:t>
            </a:r>
            <a:r>
              <a:rPr lang="fr-FR" baseline="0" dirty="0" err="1" smtClean="0"/>
              <a:t>there</a:t>
            </a:r>
            <a:r>
              <a:rPr lang="fr-FR" baseline="0" dirty="0" smtClean="0"/>
              <a:t> </a:t>
            </a:r>
            <a:r>
              <a:rPr lang="fr-FR" baseline="0" dirty="0" err="1" smtClean="0"/>
              <a:t>is</a:t>
            </a:r>
            <a:r>
              <a:rPr lang="fr-FR" baseline="0" dirty="0" smtClean="0"/>
              <a:t> </a:t>
            </a:r>
            <a:r>
              <a:rPr lang="fr-FR" baseline="0" dirty="0" err="1" smtClean="0"/>
              <a:t>insufficient</a:t>
            </a:r>
            <a:r>
              <a:rPr lang="fr-FR" baseline="0" dirty="0" smtClean="0"/>
              <a:t> </a:t>
            </a:r>
            <a:r>
              <a:rPr lang="fr-FR" baseline="0" dirty="0" err="1" smtClean="0"/>
              <a:t>switching</a:t>
            </a:r>
            <a:r>
              <a:rPr lang="fr-FR" baseline="0" dirty="0" smtClean="0"/>
              <a:t>, due to </a:t>
            </a:r>
            <a:r>
              <a:rPr lang="fr-FR" baseline="0" dirty="0" err="1" smtClean="0"/>
              <a:t>lack</a:t>
            </a:r>
            <a:r>
              <a:rPr lang="fr-FR" baseline="0" dirty="0" smtClean="0"/>
              <a:t> of competition</a:t>
            </a:r>
          </a:p>
          <a:p>
            <a:pPr marL="171450" indent="-171450">
              <a:buFontTx/>
              <a:buChar char="-"/>
            </a:pPr>
            <a:r>
              <a:rPr lang="fr-FR" baseline="0" dirty="0" smtClean="0"/>
              <a:t>And the </a:t>
            </a:r>
            <a:r>
              <a:rPr lang="fr-FR" baseline="0" dirty="0" err="1" smtClean="0"/>
              <a:t>liability</a:t>
            </a:r>
            <a:r>
              <a:rPr lang="fr-FR" baseline="0" dirty="0" smtClean="0"/>
              <a:t> route </a:t>
            </a:r>
            <a:r>
              <a:rPr lang="fr-FR" baseline="0" dirty="0" err="1" smtClean="0"/>
              <a:t>would</a:t>
            </a:r>
            <a:r>
              <a:rPr lang="fr-FR" baseline="0" dirty="0" smtClean="0"/>
              <a:t> </a:t>
            </a:r>
            <a:r>
              <a:rPr lang="fr-FR" baseline="0" dirty="0" err="1" smtClean="0"/>
              <a:t>leverage</a:t>
            </a:r>
            <a:r>
              <a:rPr lang="fr-FR" baseline="0" dirty="0" smtClean="0"/>
              <a:t> the public &amp; collective </a:t>
            </a:r>
            <a:r>
              <a:rPr lang="fr-FR" baseline="0" dirty="0" err="1" smtClean="0"/>
              <a:t>redress</a:t>
            </a:r>
            <a:r>
              <a:rPr lang="fr-FR" baseline="0" dirty="0" smtClean="0"/>
              <a:t> instrument of the P2B </a:t>
            </a:r>
            <a:r>
              <a:rPr lang="fr-FR" baseline="0" dirty="0" err="1" smtClean="0"/>
              <a:t>regulation</a:t>
            </a:r>
            <a:endParaRPr lang="fr-FR" baseline="0" dirty="0" smtClean="0"/>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B262E7F3-2854-5B40-84BD-7C1D6E3868AD}" type="slidenum">
              <a:rPr lang="es-ES" smtClean="0"/>
              <a:t>14</a:t>
            </a:fld>
            <a:endParaRPr lang="es-ES"/>
          </a:p>
        </p:txBody>
      </p:sp>
    </p:spTree>
    <p:extLst>
      <p:ext uri="{BB962C8B-B14F-4D97-AF65-F5344CB8AC3E}">
        <p14:creationId xmlns:p14="http://schemas.microsoft.com/office/powerpoint/2010/main" val="298470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smtClean="0"/>
              <a:t>I </a:t>
            </a:r>
            <a:r>
              <a:rPr lang="fr-FR" dirty="0" err="1" smtClean="0"/>
              <a:t>want</a:t>
            </a:r>
            <a:r>
              <a:rPr lang="fr-FR" dirty="0" smtClean="0"/>
              <a:t> to talk</a:t>
            </a:r>
            <a:r>
              <a:rPr lang="fr-FR" baseline="0" dirty="0" smtClean="0"/>
              <a:t> about </a:t>
            </a:r>
            <a:r>
              <a:rPr lang="fr-FR" dirty="0" smtClean="0"/>
              <a:t>one type</a:t>
            </a:r>
            <a:r>
              <a:rPr lang="fr-FR" baseline="0" dirty="0" smtClean="0"/>
              <a:t> of </a:t>
            </a:r>
            <a:r>
              <a:rPr lang="fr-FR" baseline="0" dirty="0" err="1" smtClean="0"/>
              <a:t>behavior</a:t>
            </a:r>
            <a:r>
              <a:rPr lang="fr-FR" baseline="0" dirty="0" smtClean="0"/>
              <a:t> </a:t>
            </a:r>
            <a:r>
              <a:rPr lang="fr-FR" baseline="0" dirty="0" err="1" smtClean="0"/>
              <a:t>that</a:t>
            </a:r>
            <a:r>
              <a:rPr lang="fr-FR" baseline="0" dirty="0" smtClean="0"/>
              <a:t> </a:t>
            </a:r>
            <a:r>
              <a:rPr lang="fr-FR" baseline="0" dirty="0" err="1" smtClean="0"/>
              <a:t>we</a:t>
            </a:r>
            <a:r>
              <a:rPr lang="fr-FR" baseline="0" dirty="0" smtClean="0"/>
              <a:t> </a:t>
            </a:r>
            <a:r>
              <a:rPr lang="fr-FR" baseline="0" dirty="0" err="1" smtClean="0"/>
              <a:t>see</a:t>
            </a:r>
            <a:r>
              <a:rPr lang="fr-FR" baseline="0" dirty="0" smtClean="0"/>
              <a:t> </a:t>
            </a:r>
            <a:r>
              <a:rPr lang="fr-FR" baseline="0" dirty="0" err="1" smtClean="0"/>
              <a:t>often</a:t>
            </a:r>
            <a:r>
              <a:rPr lang="fr-FR" baseline="0" dirty="0" smtClean="0"/>
              <a:t> in the digital </a:t>
            </a:r>
            <a:r>
              <a:rPr lang="fr-FR" baseline="0" dirty="0" err="1" smtClean="0"/>
              <a:t>economy</a:t>
            </a:r>
            <a:endParaRPr lang="fr-FR" baseline="0" dirty="0" smtClean="0"/>
          </a:p>
          <a:p>
            <a:r>
              <a:rPr lang="fr-FR" baseline="0" dirty="0" smtClean="0"/>
              <a:t>It </a:t>
            </a:r>
            <a:r>
              <a:rPr lang="fr-FR" baseline="0" dirty="0" err="1" smtClean="0"/>
              <a:t>consists</a:t>
            </a:r>
            <a:r>
              <a:rPr lang="fr-FR" baseline="0" dirty="0" smtClean="0"/>
              <a:t> in a change of </a:t>
            </a:r>
            <a:r>
              <a:rPr lang="fr-FR" baseline="0" dirty="0" err="1" smtClean="0"/>
              <a:t>platform</a:t>
            </a:r>
            <a:r>
              <a:rPr lang="fr-FR" baseline="0" dirty="0" smtClean="0"/>
              <a:t> </a:t>
            </a:r>
            <a:r>
              <a:rPr lang="fr-FR" baseline="0" dirty="0" err="1" smtClean="0"/>
              <a:t>policy</a:t>
            </a:r>
            <a:r>
              <a:rPr lang="fr-FR" baseline="0" dirty="0" smtClean="0"/>
              <a:t> </a:t>
            </a:r>
            <a:r>
              <a:rPr lang="fr-FR" baseline="0" dirty="0" err="1" smtClean="0"/>
              <a:t>towards</a:t>
            </a:r>
            <a:r>
              <a:rPr lang="fr-FR" baseline="0" dirty="0" smtClean="0"/>
              <a:t> </a:t>
            </a:r>
            <a:r>
              <a:rPr lang="fr-FR" baseline="0" dirty="0" err="1" smtClean="0"/>
              <a:t>ecosystems</a:t>
            </a:r>
            <a:r>
              <a:rPr lang="fr-FR" baseline="0" dirty="0" smtClean="0"/>
              <a:t> </a:t>
            </a:r>
            <a:r>
              <a:rPr lang="fr-FR" baseline="0" dirty="0" err="1" smtClean="0"/>
              <a:t>partner</a:t>
            </a:r>
            <a:endParaRPr lang="fr-FR" baseline="0" dirty="0" smtClean="0"/>
          </a:p>
          <a:p>
            <a:r>
              <a:rPr lang="fr-FR" baseline="0" dirty="0" smtClean="0"/>
              <a:t>The </a:t>
            </a:r>
            <a:r>
              <a:rPr lang="fr-FR" baseline="0" dirty="0" err="1" smtClean="0"/>
              <a:t>behavior</a:t>
            </a:r>
            <a:r>
              <a:rPr lang="fr-FR" baseline="0" dirty="0" smtClean="0"/>
              <a:t> </a:t>
            </a:r>
            <a:r>
              <a:rPr lang="fr-FR" baseline="0" dirty="0" err="1" smtClean="0"/>
              <a:t>often</a:t>
            </a:r>
            <a:r>
              <a:rPr lang="fr-FR" baseline="0" dirty="0" smtClean="0"/>
              <a:t> </a:t>
            </a:r>
            <a:r>
              <a:rPr lang="fr-FR" baseline="0" dirty="0" err="1" smtClean="0"/>
              <a:t>correlates</a:t>
            </a:r>
            <a:r>
              <a:rPr lang="fr-FR" baseline="0" dirty="0" smtClean="0"/>
              <a:t> w/ a change in </a:t>
            </a:r>
            <a:r>
              <a:rPr lang="fr-FR" baseline="0" dirty="0" err="1" smtClean="0"/>
              <a:t>market</a:t>
            </a:r>
            <a:r>
              <a:rPr lang="fr-FR" baseline="0" dirty="0" smtClean="0"/>
              <a:t> </a:t>
            </a:r>
            <a:r>
              <a:rPr lang="fr-FR" baseline="0" dirty="0" err="1" smtClean="0"/>
              <a:t>environment</a:t>
            </a:r>
            <a:r>
              <a:rPr lang="fr-FR" baseline="0" dirty="0" smtClean="0"/>
              <a:t>, in </a:t>
            </a:r>
            <a:r>
              <a:rPr lang="fr-FR" baseline="0" dirty="0" err="1" smtClean="0"/>
              <a:t>which</a:t>
            </a:r>
            <a:r>
              <a:rPr lang="fr-FR" baseline="0" dirty="0" smtClean="0"/>
              <a:t> a </a:t>
            </a:r>
            <a:r>
              <a:rPr lang="fr-FR" baseline="0" dirty="0" err="1" smtClean="0"/>
              <a:t>market</a:t>
            </a:r>
            <a:r>
              <a:rPr lang="fr-FR" baseline="0" dirty="0" smtClean="0"/>
              <a:t> </a:t>
            </a:r>
            <a:r>
              <a:rPr lang="fr-FR" baseline="0" dirty="0" err="1" smtClean="0"/>
              <a:t>tips</a:t>
            </a:r>
            <a:r>
              <a:rPr lang="fr-FR" baseline="0" dirty="0" smtClean="0"/>
              <a:t> </a:t>
            </a:r>
            <a:r>
              <a:rPr lang="fr-FR" baseline="0" dirty="0" err="1" smtClean="0"/>
              <a:t>towards</a:t>
            </a:r>
            <a:r>
              <a:rPr lang="fr-FR" baseline="0" dirty="0" smtClean="0"/>
              <a:t> one or a </a:t>
            </a:r>
            <a:r>
              <a:rPr lang="fr-FR" baseline="0" dirty="0" err="1" smtClean="0"/>
              <a:t>small</a:t>
            </a:r>
            <a:r>
              <a:rPr lang="fr-FR" baseline="0" dirty="0" smtClean="0"/>
              <a:t> </a:t>
            </a:r>
            <a:r>
              <a:rPr lang="fr-FR" baseline="0" dirty="0" err="1" smtClean="0"/>
              <a:t>numbler</a:t>
            </a:r>
            <a:r>
              <a:rPr lang="fr-FR" baseline="0" dirty="0" smtClean="0"/>
              <a:t> of </a:t>
            </a:r>
            <a:r>
              <a:rPr lang="fr-FR" baseline="0" dirty="0" err="1" smtClean="0"/>
              <a:t>platforms</a:t>
            </a:r>
            <a:r>
              <a:rPr lang="fr-FR" baseline="0" dirty="0" smtClean="0"/>
              <a:t> </a:t>
            </a:r>
          </a:p>
          <a:p>
            <a:endParaRPr lang="fr-FR" baseline="0" dirty="0" smtClean="0"/>
          </a:p>
          <a:p>
            <a:r>
              <a:rPr lang="fr-FR" baseline="0" dirty="0" smtClean="0"/>
              <a:t>So </a:t>
            </a:r>
            <a:r>
              <a:rPr lang="fr-FR" baseline="0" dirty="0" err="1" smtClean="0"/>
              <a:t>we</a:t>
            </a:r>
            <a:r>
              <a:rPr lang="fr-FR" baseline="0" dirty="0" smtClean="0"/>
              <a:t> have Brin and </a:t>
            </a:r>
            <a:r>
              <a:rPr lang="fr-FR" baseline="0" dirty="0" err="1" smtClean="0"/>
              <a:t>Page’s</a:t>
            </a:r>
            <a:r>
              <a:rPr lang="fr-FR" baseline="0" dirty="0" smtClean="0"/>
              <a:t> 98 </a:t>
            </a:r>
            <a:r>
              <a:rPr lang="fr-FR" baseline="0" dirty="0" err="1" smtClean="0"/>
              <a:t>foundational</a:t>
            </a:r>
            <a:r>
              <a:rPr lang="fr-FR" baseline="0" dirty="0" smtClean="0"/>
              <a:t> </a:t>
            </a:r>
            <a:r>
              <a:rPr lang="fr-FR" baseline="0" dirty="0" err="1" smtClean="0"/>
              <a:t>paper</a:t>
            </a:r>
            <a:r>
              <a:rPr lang="fr-FR" baseline="0" dirty="0" smtClean="0"/>
              <a:t> </a:t>
            </a:r>
            <a:r>
              <a:rPr lang="fr-FR" baseline="0" dirty="0" err="1" smtClean="0"/>
              <a:t>that</a:t>
            </a:r>
            <a:r>
              <a:rPr lang="fr-FR" baseline="0" dirty="0" smtClean="0"/>
              <a:t> </a:t>
            </a:r>
            <a:r>
              <a:rPr lang="fr-FR" baseline="0" dirty="0" err="1" smtClean="0"/>
              <a:t>explicitly</a:t>
            </a:r>
            <a:r>
              <a:rPr lang="fr-FR" baseline="0" dirty="0" smtClean="0"/>
              <a:t> </a:t>
            </a:r>
            <a:r>
              <a:rPr lang="fr-FR" baseline="0" dirty="0" err="1" smtClean="0"/>
              <a:t>criticizes</a:t>
            </a:r>
            <a:r>
              <a:rPr lang="fr-FR" baseline="0" dirty="0" smtClean="0"/>
              <a:t> </a:t>
            </a:r>
            <a:r>
              <a:rPr lang="fr-FR" baseline="0" dirty="0" err="1" smtClean="0"/>
              <a:t>bias</a:t>
            </a:r>
            <a:r>
              <a:rPr lang="fr-FR" baseline="0" dirty="0" smtClean="0"/>
              <a:t> and </a:t>
            </a:r>
            <a:r>
              <a:rPr lang="fr-FR" baseline="0" dirty="0" err="1" smtClean="0"/>
              <a:t>commits</a:t>
            </a:r>
            <a:r>
              <a:rPr lang="fr-FR" baseline="0" dirty="0" smtClean="0"/>
              <a:t> to ad </a:t>
            </a:r>
            <a:r>
              <a:rPr lang="fr-FR" baseline="0" dirty="0" err="1" smtClean="0"/>
              <a:t>minimization</a:t>
            </a:r>
            <a:r>
              <a:rPr lang="fr-FR" baseline="0" dirty="0" smtClean="0"/>
              <a:t> on </a:t>
            </a:r>
            <a:r>
              <a:rPr lang="fr-FR" baseline="0" dirty="0" err="1" smtClean="0"/>
              <a:t>search</a:t>
            </a:r>
            <a:r>
              <a:rPr lang="fr-FR" baseline="0" dirty="0" smtClean="0"/>
              <a:t> </a:t>
            </a:r>
            <a:r>
              <a:rPr lang="fr-FR" baseline="0" dirty="0" err="1" smtClean="0"/>
              <a:t>engines</a:t>
            </a:r>
            <a:r>
              <a:rPr lang="fr-FR" baseline="0" dirty="0" smtClean="0"/>
              <a:t>, and the 2017 EC </a:t>
            </a:r>
            <a:r>
              <a:rPr lang="fr-FR" baseline="0" dirty="0" err="1" smtClean="0"/>
              <a:t>decision</a:t>
            </a:r>
            <a:r>
              <a:rPr lang="fr-FR" baseline="0" dirty="0" smtClean="0"/>
              <a:t> </a:t>
            </a:r>
            <a:r>
              <a:rPr lang="fr-FR" baseline="0" dirty="0" err="1" smtClean="0"/>
              <a:t>catchinng</a:t>
            </a:r>
            <a:r>
              <a:rPr lang="fr-FR" baseline="0" dirty="0" smtClean="0"/>
              <a:t> Google </a:t>
            </a:r>
            <a:r>
              <a:rPr lang="fr-FR" baseline="0" dirty="0" err="1" smtClean="0"/>
              <a:t>red</a:t>
            </a:r>
            <a:r>
              <a:rPr lang="fr-FR" baseline="0" dirty="0" smtClean="0"/>
              <a:t> </a:t>
            </a:r>
            <a:r>
              <a:rPr lang="fr-FR" baseline="0" dirty="0" err="1" smtClean="0"/>
              <a:t>handed</a:t>
            </a:r>
            <a:r>
              <a:rPr lang="fr-FR" baseline="0" dirty="0" smtClean="0"/>
              <a:t> self </a:t>
            </a:r>
            <a:r>
              <a:rPr lang="fr-FR" baseline="0" dirty="0" err="1" smtClean="0"/>
              <a:t>preferncing</a:t>
            </a:r>
            <a:endParaRPr lang="fr-FR" baseline="0" dirty="0" smtClean="0"/>
          </a:p>
          <a:p>
            <a:r>
              <a:rPr lang="fr-FR" baseline="0" dirty="0" smtClean="0"/>
              <a:t>You have Amazon « seller data protection </a:t>
            </a:r>
            <a:r>
              <a:rPr lang="fr-FR" baseline="0" dirty="0" err="1" smtClean="0"/>
              <a:t>policy</a:t>
            </a:r>
            <a:r>
              <a:rPr lang="fr-FR" baseline="0" dirty="0" smtClean="0"/>
              <a:t> » </a:t>
            </a:r>
            <a:r>
              <a:rPr lang="fr-FR" baseline="0" dirty="0" err="1" smtClean="0"/>
              <a:t>commiting</a:t>
            </a:r>
            <a:r>
              <a:rPr lang="fr-FR" baseline="0" dirty="0" smtClean="0"/>
              <a:t> to not </a:t>
            </a:r>
            <a:r>
              <a:rPr lang="fr-FR" baseline="0" dirty="0" err="1" smtClean="0"/>
              <a:t>rely</a:t>
            </a:r>
            <a:r>
              <a:rPr lang="fr-FR" baseline="0" dirty="0" smtClean="0"/>
              <a:t> on </a:t>
            </a:r>
            <a:r>
              <a:rPr lang="fr-FR" baseline="0" dirty="0" err="1" smtClean="0"/>
              <a:t>ecosystem</a:t>
            </a:r>
            <a:r>
              <a:rPr lang="fr-FR" baseline="0" dirty="0" smtClean="0"/>
              <a:t> </a:t>
            </a:r>
            <a:r>
              <a:rPr lang="fr-FR" baseline="0" dirty="0" err="1" smtClean="0"/>
              <a:t>partner</a:t>
            </a:r>
            <a:r>
              <a:rPr lang="fr-FR" baseline="0" dirty="0" smtClean="0"/>
              <a:t> data, </a:t>
            </a:r>
            <a:r>
              <a:rPr lang="fr-FR" baseline="0" dirty="0" err="1" smtClean="0"/>
              <a:t>yet</a:t>
            </a:r>
            <a:r>
              <a:rPr lang="fr-FR" baseline="0" dirty="0" smtClean="0"/>
              <a:t> </a:t>
            </a:r>
            <a:r>
              <a:rPr lang="fr-FR" baseline="0" dirty="0" err="1" smtClean="0"/>
              <a:t>found</a:t>
            </a:r>
            <a:r>
              <a:rPr lang="fr-FR" baseline="0" dirty="0" smtClean="0"/>
              <a:t> to </a:t>
            </a:r>
            <a:r>
              <a:rPr lang="fr-FR" baseline="0" dirty="0" err="1" smtClean="0"/>
              <a:t>knowlingly</a:t>
            </a:r>
            <a:r>
              <a:rPr lang="fr-FR" baseline="0" dirty="0" smtClean="0"/>
              <a:t> </a:t>
            </a:r>
            <a:r>
              <a:rPr lang="fr-FR" baseline="0" dirty="0" err="1" smtClean="0"/>
              <a:t>rely</a:t>
            </a:r>
            <a:r>
              <a:rPr lang="fr-FR" baseline="0" dirty="0" smtClean="0"/>
              <a:t> on </a:t>
            </a:r>
            <a:r>
              <a:rPr lang="fr-FR" baseline="0" dirty="0" err="1" smtClean="0"/>
              <a:t>it</a:t>
            </a:r>
            <a:r>
              <a:rPr lang="fr-FR" baseline="0" dirty="0" smtClean="0"/>
              <a:t> to </a:t>
            </a:r>
            <a:r>
              <a:rPr lang="fr-FR" baseline="0" dirty="0" err="1" smtClean="0"/>
              <a:t>vertically</a:t>
            </a:r>
            <a:r>
              <a:rPr lang="fr-FR" baseline="0" dirty="0" smtClean="0"/>
              <a:t> </a:t>
            </a:r>
            <a:r>
              <a:rPr lang="fr-FR" baseline="0" dirty="0" err="1" smtClean="0"/>
              <a:t>integrate</a:t>
            </a:r>
            <a:r>
              <a:rPr lang="fr-FR" baseline="0" dirty="0" smtClean="0"/>
              <a:t> in </a:t>
            </a:r>
            <a:r>
              <a:rPr lang="fr-FR" baseline="0" dirty="0" err="1" smtClean="0"/>
              <a:t>product</a:t>
            </a:r>
            <a:r>
              <a:rPr lang="fr-FR" baseline="0" dirty="0" smtClean="0"/>
              <a:t> </a:t>
            </a:r>
            <a:r>
              <a:rPr lang="fr-FR" baseline="0" dirty="0" err="1" smtClean="0"/>
              <a:t>categories</a:t>
            </a:r>
            <a:endParaRPr lang="fr-FR" baseline="0" dirty="0" smtClean="0"/>
          </a:p>
          <a:p>
            <a:r>
              <a:rPr lang="fr-FR" baseline="0" dirty="0" smtClean="0"/>
              <a:t>You have Apple </a:t>
            </a:r>
            <a:r>
              <a:rPr lang="fr-FR" baseline="0" dirty="0" err="1" smtClean="0"/>
              <a:t>introducing</a:t>
            </a:r>
            <a:r>
              <a:rPr lang="fr-FR" baseline="0" dirty="0" smtClean="0"/>
              <a:t> an anti </a:t>
            </a:r>
            <a:r>
              <a:rPr lang="fr-FR" baseline="0" dirty="0" err="1" smtClean="0"/>
              <a:t>tracking</a:t>
            </a:r>
            <a:r>
              <a:rPr lang="fr-FR" baseline="0" dirty="0" smtClean="0"/>
              <a:t> </a:t>
            </a:r>
            <a:r>
              <a:rPr lang="fr-FR" baseline="0" dirty="0" err="1" smtClean="0"/>
              <a:t>policy</a:t>
            </a:r>
            <a:r>
              <a:rPr lang="fr-FR" baseline="0" dirty="0" smtClean="0"/>
              <a:t>, </a:t>
            </a:r>
            <a:r>
              <a:rPr lang="fr-FR" baseline="0" dirty="0" err="1" smtClean="0"/>
              <a:t>that</a:t>
            </a:r>
            <a:r>
              <a:rPr lang="fr-FR" baseline="0" dirty="0" smtClean="0"/>
              <a:t> </a:t>
            </a:r>
            <a:r>
              <a:rPr lang="fr-FR" baseline="0" dirty="0" err="1" smtClean="0"/>
              <a:t>takese</a:t>
            </a:r>
            <a:r>
              <a:rPr lang="fr-FR" baseline="0" dirty="0" smtClean="0"/>
              <a:t> </a:t>
            </a:r>
            <a:r>
              <a:rPr lang="fr-FR" baseline="0" dirty="0" err="1" smtClean="0"/>
              <a:t>hostage</a:t>
            </a:r>
            <a:r>
              <a:rPr lang="fr-FR" baseline="0" dirty="0" smtClean="0"/>
              <a:t> a </a:t>
            </a:r>
            <a:r>
              <a:rPr lang="fr-FR" baseline="0" dirty="0" err="1" smtClean="0"/>
              <a:t>whole</a:t>
            </a:r>
            <a:r>
              <a:rPr lang="fr-FR" baseline="0" dirty="0" smtClean="0"/>
              <a:t> host of </a:t>
            </a:r>
            <a:r>
              <a:rPr lang="fr-FR" baseline="0" dirty="0" err="1" smtClean="0"/>
              <a:t>advertising</a:t>
            </a:r>
            <a:r>
              <a:rPr lang="fr-FR" baseline="0" dirty="0" smtClean="0"/>
              <a:t> </a:t>
            </a:r>
            <a:r>
              <a:rPr lang="fr-FR" baseline="0" dirty="0" err="1" smtClean="0"/>
              <a:t>complementors</a:t>
            </a:r>
            <a:r>
              <a:rPr lang="fr-FR" baseline="0" dirty="0" smtClean="0"/>
              <a:t> </a:t>
            </a:r>
            <a:r>
              <a:rPr lang="fr-FR" baseline="0" dirty="0" err="1" smtClean="0"/>
              <a:t>like</a:t>
            </a:r>
            <a:r>
              <a:rPr lang="fr-FR" baseline="0" dirty="0" smtClean="0"/>
              <a:t> Facebook and Snap by </a:t>
            </a:r>
            <a:r>
              <a:rPr lang="fr-FR" baseline="0" dirty="0" err="1" smtClean="0"/>
              <a:t>increasing</a:t>
            </a:r>
            <a:r>
              <a:rPr lang="fr-FR" baseline="0" dirty="0" smtClean="0"/>
              <a:t> </a:t>
            </a:r>
            <a:r>
              <a:rPr lang="fr-FR" baseline="0" dirty="0" err="1" smtClean="0"/>
              <a:t>users</a:t>
            </a:r>
            <a:r>
              <a:rPr lang="fr-FR" baseline="0" dirty="0" smtClean="0"/>
              <a:t>’ </a:t>
            </a:r>
            <a:r>
              <a:rPr lang="fr-FR" baseline="0" dirty="0" err="1" smtClean="0"/>
              <a:t>ability</a:t>
            </a:r>
            <a:r>
              <a:rPr lang="fr-FR" baseline="0" dirty="0" smtClean="0"/>
              <a:t> to </a:t>
            </a:r>
            <a:r>
              <a:rPr lang="fr-FR" baseline="0" dirty="0" err="1" smtClean="0"/>
              <a:t>reject</a:t>
            </a:r>
            <a:r>
              <a:rPr lang="fr-FR" baseline="0" dirty="0" smtClean="0"/>
              <a:t> </a:t>
            </a:r>
            <a:r>
              <a:rPr lang="fr-FR" baseline="0" dirty="0" err="1" smtClean="0"/>
              <a:t>tracking</a:t>
            </a:r>
            <a:r>
              <a:rPr lang="fr-FR" baseline="0" dirty="0" smtClean="0"/>
              <a:t> </a:t>
            </a:r>
          </a:p>
          <a:p>
            <a:r>
              <a:rPr lang="fr-FR" baseline="0" dirty="0" err="1" smtClean="0"/>
              <a:t>We</a:t>
            </a:r>
            <a:r>
              <a:rPr lang="fr-FR" baseline="0" dirty="0" smtClean="0"/>
              <a:t> </a:t>
            </a:r>
            <a:r>
              <a:rPr lang="fr-FR" baseline="0" dirty="0" err="1" smtClean="0"/>
              <a:t>also</a:t>
            </a:r>
            <a:r>
              <a:rPr lang="fr-FR" baseline="0" dirty="0" smtClean="0"/>
              <a:t> have Disney plus </a:t>
            </a:r>
            <a:r>
              <a:rPr lang="fr-FR" baseline="0" dirty="0" err="1" smtClean="0"/>
              <a:t>recently</a:t>
            </a:r>
            <a:r>
              <a:rPr lang="fr-FR" baseline="0" dirty="0" smtClean="0"/>
              <a:t> </a:t>
            </a:r>
            <a:r>
              <a:rPr lang="fr-FR" baseline="0" dirty="0" err="1" smtClean="0"/>
              <a:t>hiking</a:t>
            </a:r>
            <a:r>
              <a:rPr lang="fr-FR" baseline="0" dirty="0" smtClean="0"/>
              <a:t> the </a:t>
            </a:r>
            <a:r>
              <a:rPr lang="fr-FR" baseline="0" dirty="0" err="1" smtClean="0"/>
              <a:t>price</a:t>
            </a:r>
            <a:r>
              <a:rPr lang="fr-FR" baseline="0" dirty="0" smtClean="0"/>
              <a:t> of </a:t>
            </a:r>
            <a:r>
              <a:rPr lang="fr-FR" baseline="0" dirty="0" err="1" smtClean="0"/>
              <a:t>its</a:t>
            </a:r>
            <a:r>
              <a:rPr lang="fr-FR" baseline="0" dirty="0" smtClean="0"/>
              <a:t> service w/o </a:t>
            </a:r>
            <a:r>
              <a:rPr lang="fr-FR" baseline="0" dirty="0" err="1" smtClean="0"/>
              <a:t>ads</a:t>
            </a:r>
            <a:r>
              <a:rPr lang="fr-FR" baseline="0" dirty="0" smtClean="0"/>
              <a:t>, and </a:t>
            </a:r>
            <a:r>
              <a:rPr lang="fr-FR" baseline="0" dirty="0" err="1" smtClean="0"/>
              <a:t>then</a:t>
            </a:r>
            <a:r>
              <a:rPr lang="fr-FR" baseline="0" dirty="0" smtClean="0"/>
              <a:t> </a:t>
            </a:r>
            <a:r>
              <a:rPr lang="fr-FR" baseline="0" dirty="0" err="1" smtClean="0"/>
              <a:t>introducing</a:t>
            </a:r>
            <a:r>
              <a:rPr lang="fr-FR" baseline="0" dirty="0" smtClean="0"/>
              <a:t> a </a:t>
            </a:r>
            <a:r>
              <a:rPr lang="fr-FR" baseline="0" dirty="0" err="1" smtClean="0"/>
              <a:t>lower</a:t>
            </a:r>
            <a:r>
              <a:rPr lang="fr-FR" baseline="0" dirty="0" smtClean="0"/>
              <a:t> </a:t>
            </a:r>
            <a:r>
              <a:rPr lang="fr-FR" baseline="0" dirty="0" err="1" smtClean="0"/>
              <a:t>priced</a:t>
            </a:r>
            <a:r>
              <a:rPr lang="fr-FR" baseline="0" dirty="0" smtClean="0"/>
              <a:t> service w/ </a:t>
            </a:r>
            <a:r>
              <a:rPr lang="fr-FR" baseline="0" dirty="0" err="1" smtClean="0"/>
              <a:t>ads</a:t>
            </a:r>
            <a:r>
              <a:rPr lang="fr-FR" baseline="0" dirty="0" smtClean="0"/>
              <a:t> to </a:t>
            </a:r>
            <a:r>
              <a:rPr lang="fr-FR" baseline="0" dirty="0" err="1" smtClean="0"/>
              <a:t>smoothen</a:t>
            </a:r>
            <a:r>
              <a:rPr lang="fr-FR" baseline="0" dirty="0" smtClean="0"/>
              <a:t> the </a:t>
            </a:r>
            <a:r>
              <a:rPr lang="fr-FR" baseline="0" dirty="0" err="1" smtClean="0"/>
              <a:t>price</a:t>
            </a:r>
            <a:r>
              <a:rPr lang="fr-FR" baseline="0" dirty="0" smtClean="0"/>
              <a:t> </a:t>
            </a:r>
            <a:r>
              <a:rPr lang="fr-FR" baseline="0" dirty="0" err="1" smtClean="0"/>
              <a:t>increase</a:t>
            </a:r>
            <a:endParaRPr lang="fr-FR" baseline="0" dirty="0" smtClean="0"/>
          </a:p>
          <a:p>
            <a:r>
              <a:rPr lang="fr-FR" baseline="0" dirty="0" smtClean="0"/>
              <a:t>And </a:t>
            </a:r>
            <a:r>
              <a:rPr lang="fr-FR" baseline="0" dirty="0" err="1" smtClean="0"/>
              <a:t>we</a:t>
            </a:r>
            <a:r>
              <a:rPr lang="fr-FR" baseline="0" dirty="0" smtClean="0"/>
              <a:t> have Uber </a:t>
            </a:r>
            <a:r>
              <a:rPr lang="fr-FR" baseline="0" dirty="0" err="1" smtClean="0"/>
              <a:t>announcing</a:t>
            </a:r>
            <a:r>
              <a:rPr lang="fr-FR" baseline="0" dirty="0" smtClean="0"/>
              <a:t> a 5% </a:t>
            </a:r>
            <a:r>
              <a:rPr lang="fr-FR" baseline="0" dirty="0" err="1" smtClean="0"/>
              <a:t>increase</a:t>
            </a:r>
            <a:r>
              <a:rPr lang="fr-FR" baseline="0" dirty="0" smtClean="0"/>
              <a:t> in </a:t>
            </a:r>
            <a:r>
              <a:rPr lang="fr-FR" baseline="0" dirty="0" err="1" smtClean="0"/>
              <a:t>price</a:t>
            </a:r>
            <a:r>
              <a:rPr lang="fr-FR" baseline="0" dirty="0" smtClean="0"/>
              <a:t> in the UK</a:t>
            </a:r>
          </a:p>
          <a:p>
            <a:endParaRPr lang="fr-FR" baseline="0" dirty="0" smtClean="0"/>
          </a:p>
          <a:p>
            <a:endParaRPr lang="fr-FR" baseline="0" dirty="0" smtClean="0"/>
          </a:p>
          <a:p>
            <a:r>
              <a:rPr lang="fr-FR" baseline="0" dirty="0" err="1" smtClean="0"/>
              <a:t>Now</a:t>
            </a:r>
            <a:r>
              <a:rPr lang="fr-FR" baseline="0" dirty="0" smtClean="0"/>
              <a:t>, the </a:t>
            </a:r>
            <a:r>
              <a:rPr lang="fr-FR" baseline="0" dirty="0" err="1" smtClean="0"/>
              <a:t>law</a:t>
            </a:r>
            <a:r>
              <a:rPr lang="fr-FR" baseline="0" dirty="0" smtClean="0"/>
              <a:t> </a:t>
            </a:r>
            <a:r>
              <a:rPr lang="fr-FR" baseline="0" dirty="0" err="1" smtClean="0"/>
              <a:t>nowhere</a:t>
            </a:r>
            <a:r>
              <a:rPr lang="fr-FR" baseline="0" dirty="0" smtClean="0"/>
              <a:t> adresses </a:t>
            </a:r>
            <a:r>
              <a:rPr lang="fr-FR" baseline="0" dirty="0" err="1" smtClean="0"/>
              <a:t>that</a:t>
            </a:r>
            <a:r>
              <a:rPr lang="fr-FR" baseline="0" dirty="0" smtClean="0"/>
              <a:t> </a:t>
            </a:r>
            <a:r>
              <a:rPr lang="fr-FR" baseline="0" dirty="0" err="1" smtClean="0"/>
              <a:t>behavior</a:t>
            </a:r>
            <a:r>
              <a:rPr lang="fr-FR" baseline="0" dirty="0" smtClean="0"/>
              <a:t> </a:t>
            </a:r>
            <a:r>
              <a:rPr lang="fr-FR" baseline="0" dirty="0" err="1" smtClean="0"/>
              <a:t>head</a:t>
            </a:r>
            <a:r>
              <a:rPr lang="fr-FR" baseline="0" dirty="0" smtClean="0"/>
              <a:t> on, or </a:t>
            </a:r>
            <a:r>
              <a:rPr lang="fr-FR" baseline="0" dirty="0" err="1" smtClean="0"/>
              <a:t>only</a:t>
            </a:r>
            <a:r>
              <a:rPr lang="fr-FR" baseline="0" dirty="0" smtClean="0"/>
              <a:t> </a:t>
            </a:r>
            <a:r>
              <a:rPr lang="fr-FR" baseline="0" dirty="0" err="1" smtClean="0"/>
              <a:t>indirectly</a:t>
            </a:r>
            <a:r>
              <a:rPr lang="fr-FR" baseline="0" dirty="0" smtClean="0"/>
              <a:t> or </a:t>
            </a:r>
            <a:r>
              <a:rPr lang="fr-FR" baseline="0" dirty="0" err="1" smtClean="0"/>
              <a:t>weakly</a:t>
            </a:r>
            <a:endParaRPr lang="fr-FR" baseline="0" dirty="0" smtClean="0"/>
          </a:p>
          <a:p>
            <a:r>
              <a:rPr lang="fr-FR" baseline="0" dirty="0" smtClean="0"/>
              <a:t>And </a:t>
            </a:r>
            <a:r>
              <a:rPr lang="fr-FR" baseline="0" dirty="0" err="1" smtClean="0"/>
              <a:t>now</a:t>
            </a:r>
            <a:r>
              <a:rPr lang="fr-FR" baseline="0" dirty="0" smtClean="0"/>
              <a:t> </a:t>
            </a:r>
            <a:r>
              <a:rPr lang="fr-FR" baseline="0" dirty="0" err="1" smtClean="0"/>
              <a:t>that</a:t>
            </a:r>
            <a:r>
              <a:rPr lang="fr-FR" baseline="0" dirty="0" smtClean="0"/>
              <a:t> </a:t>
            </a:r>
            <a:r>
              <a:rPr lang="fr-FR" baseline="0" dirty="0" err="1" smtClean="0"/>
              <a:t>legal</a:t>
            </a:r>
            <a:r>
              <a:rPr lang="fr-FR" baseline="0" dirty="0" smtClean="0"/>
              <a:t> and </a:t>
            </a:r>
            <a:r>
              <a:rPr lang="fr-FR" baseline="0" dirty="0" err="1" smtClean="0"/>
              <a:t>regulatory</a:t>
            </a:r>
            <a:r>
              <a:rPr lang="fr-FR" baseline="0" dirty="0" smtClean="0"/>
              <a:t> initiatives are on the table in the US, or </a:t>
            </a:r>
            <a:r>
              <a:rPr lang="fr-FR" baseline="0" dirty="0" err="1" smtClean="0"/>
              <a:t>even</a:t>
            </a:r>
            <a:r>
              <a:rPr lang="fr-FR" baseline="0" dirty="0" smtClean="0"/>
              <a:t> in stone in the EU, </a:t>
            </a:r>
            <a:r>
              <a:rPr lang="fr-FR" baseline="0" dirty="0" err="1" smtClean="0"/>
              <a:t>we</a:t>
            </a:r>
            <a:r>
              <a:rPr lang="fr-FR" baseline="0" dirty="0" smtClean="0"/>
              <a:t> </a:t>
            </a:r>
            <a:r>
              <a:rPr lang="fr-FR" baseline="0" dirty="0" err="1" smtClean="0"/>
              <a:t>want</a:t>
            </a:r>
            <a:r>
              <a:rPr lang="fr-FR" baseline="0" dirty="0" smtClean="0"/>
              <a:t> to </a:t>
            </a:r>
            <a:r>
              <a:rPr lang="fr-FR" baseline="0" dirty="0" err="1" smtClean="0"/>
              <a:t>develop</a:t>
            </a:r>
            <a:r>
              <a:rPr lang="fr-FR" baseline="0" dirty="0" smtClean="0"/>
              <a:t> good </a:t>
            </a:r>
            <a:r>
              <a:rPr lang="fr-FR" baseline="0" dirty="0" err="1" smtClean="0"/>
              <a:t>regulation</a:t>
            </a:r>
            <a:r>
              <a:rPr lang="fr-FR" baseline="0" dirty="0" smtClean="0"/>
              <a:t> and </a:t>
            </a:r>
            <a:r>
              <a:rPr lang="fr-FR" baseline="0" dirty="0" err="1" smtClean="0"/>
              <a:t>law</a:t>
            </a:r>
            <a:r>
              <a:rPr lang="fr-FR" baseline="0" dirty="0" smtClean="0"/>
              <a:t> </a:t>
            </a:r>
            <a:r>
              <a:rPr lang="fr-FR" baseline="0" dirty="0" err="1" smtClean="0"/>
              <a:t>principles</a:t>
            </a:r>
            <a:r>
              <a:rPr lang="fr-FR" baseline="0" dirty="0" smtClean="0"/>
              <a:t>, but </a:t>
            </a:r>
            <a:r>
              <a:rPr lang="fr-FR" baseline="0" dirty="0" err="1" smtClean="0"/>
              <a:t>also</a:t>
            </a:r>
            <a:r>
              <a:rPr lang="fr-FR" baseline="0" dirty="0" smtClean="0"/>
              <a:t> </a:t>
            </a:r>
            <a:r>
              <a:rPr lang="fr-FR" baseline="0" dirty="0" err="1" smtClean="0"/>
              <a:t>prioritization</a:t>
            </a:r>
            <a:r>
              <a:rPr lang="fr-FR" baseline="0" dirty="0" smtClean="0"/>
              <a:t> </a:t>
            </a:r>
            <a:r>
              <a:rPr lang="fr-FR" baseline="0" dirty="0" err="1" smtClean="0"/>
              <a:t>rules</a:t>
            </a:r>
            <a:endParaRPr lang="fr-FR" baseline="0" dirty="0" smtClean="0"/>
          </a:p>
          <a:p>
            <a:r>
              <a:rPr lang="fr-FR" baseline="0" dirty="0" smtClean="0"/>
              <a:t>So one </a:t>
            </a:r>
            <a:r>
              <a:rPr lang="fr-FR" baseline="0" dirty="0" err="1" smtClean="0"/>
              <a:t>idea</a:t>
            </a:r>
            <a:r>
              <a:rPr lang="fr-FR" baseline="0" dirty="0" smtClean="0"/>
              <a:t>, if </a:t>
            </a:r>
            <a:r>
              <a:rPr lang="fr-FR" baseline="0" dirty="0" err="1" smtClean="0"/>
              <a:t>we</a:t>
            </a:r>
            <a:r>
              <a:rPr lang="fr-FR" baseline="0" dirty="0" smtClean="0"/>
              <a:t> look </a:t>
            </a:r>
            <a:r>
              <a:rPr lang="fr-FR" baseline="0" dirty="0" err="1" smtClean="0"/>
              <a:t>into</a:t>
            </a:r>
            <a:r>
              <a:rPr lang="fr-FR" baseline="0" dirty="0" smtClean="0"/>
              <a:t> the </a:t>
            </a:r>
            <a:r>
              <a:rPr lang="fr-FR" baseline="0" dirty="0" err="1" smtClean="0"/>
              <a:t>problem</a:t>
            </a:r>
            <a:r>
              <a:rPr lang="fr-FR" baseline="0" dirty="0" smtClean="0"/>
              <a:t> </a:t>
            </a:r>
            <a:r>
              <a:rPr lang="fr-FR" baseline="0" dirty="0" err="1" smtClean="0"/>
              <a:t>head</a:t>
            </a:r>
            <a:r>
              <a:rPr lang="fr-FR" baseline="0" dirty="0" smtClean="0"/>
              <a:t> on, </a:t>
            </a:r>
            <a:r>
              <a:rPr lang="fr-FR" baseline="0" dirty="0" err="1" smtClean="0"/>
              <a:t>is</a:t>
            </a:r>
            <a:r>
              <a:rPr lang="fr-FR" baseline="0" dirty="0" smtClean="0"/>
              <a:t> the </a:t>
            </a:r>
            <a:r>
              <a:rPr lang="fr-FR" baseline="0" dirty="0" err="1" smtClean="0"/>
              <a:t>sense</a:t>
            </a:r>
            <a:r>
              <a:rPr lang="fr-FR" baseline="0" dirty="0" smtClean="0"/>
              <a:t> of </a:t>
            </a:r>
            <a:r>
              <a:rPr lang="fr-FR" baseline="0" dirty="0" err="1" smtClean="0"/>
              <a:t>extreme</a:t>
            </a:r>
            <a:r>
              <a:rPr lang="fr-FR" baseline="0" dirty="0" smtClean="0"/>
              <a:t> </a:t>
            </a:r>
            <a:r>
              <a:rPr lang="fr-FR" baseline="0" dirty="0" err="1" smtClean="0"/>
              <a:t>opportunism</a:t>
            </a:r>
            <a:r>
              <a:rPr lang="fr-FR" baseline="0" dirty="0" smtClean="0"/>
              <a:t> in the short </a:t>
            </a:r>
            <a:r>
              <a:rPr lang="fr-FR" baseline="0" dirty="0" err="1" smtClean="0"/>
              <a:t>term</a:t>
            </a:r>
            <a:r>
              <a:rPr lang="fr-FR" baseline="0" dirty="0" smtClean="0"/>
              <a:t>, and the </a:t>
            </a:r>
            <a:r>
              <a:rPr lang="fr-FR" baseline="0" dirty="0" err="1" smtClean="0"/>
              <a:t>problem</a:t>
            </a:r>
            <a:r>
              <a:rPr lang="fr-FR" baseline="0" dirty="0" smtClean="0"/>
              <a:t> of long </a:t>
            </a:r>
            <a:r>
              <a:rPr lang="fr-FR" baseline="0" dirty="0" err="1" smtClean="0"/>
              <a:t>term</a:t>
            </a:r>
            <a:r>
              <a:rPr lang="fr-FR" baseline="0" dirty="0" smtClean="0"/>
              <a:t> trust</a:t>
            </a:r>
          </a:p>
          <a:p>
            <a:r>
              <a:rPr lang="fr-FR" baseline="0" dirty="0" err="1" smtClean="0"/>
              <a:t>We</a:t>
            </a:r>
            <a:r>
              <a:rPr lang="fr-FR" baseline="0" dirty="0" smtClean="0"/>
              <a:t> </a:t>
            </a:r>
            <a:r>
              <a:rPr lang="fr-FR" baseline="0" dirty="0" err="1" smtClean="0"/>
              <a:t>need</a:t>
            </a:r>
            <a:r>
              <a:rPr lang="fr-FR" baseline="0" dirty="0" smtClean="0"/>
              <a:t> to gain a </a:t>
            </a:r>
            <a:r>
              <a:rPr lang="fr-FR" baseline="0" dirty="0" err="1" smtClean="0"/>
              <a:t>clear</a:t>
            </a:r>
            <a:r>
              <a:rPr lang="fr-FR" baseline="0" dirty="0" smtClean="0"/>
              <a:t> and </a:t>
            </a:r>
            <a:r>
              <a:rPr lang="fr-FR" baseline="0" dirty="0" err="1" smtClean="0"/>
              <a:t>precise</a:t>
            </a:r>
            <a:r>
              <a:rPr lang="fr-FR" baseline="0" dirty="0" smtClean="0"/>
              <a:t> </a:t>
            </a:r>
            <a:r>
              <a:rPr lang="fr-FR" baseline="0" dirty="0" err="1" smtClean="0"/>
              <a:t>understanding</a:t>
            </a:r>
            <a:r>
              <a:rPr lang="fr-FR" baseline="0" dirty="0" smtClean="0"/>
              <a:t> of the issue, to </a:t>
            </a:r>
            <a:r>
              <a:rPr lang="fr-FR" baseline="0" dirty="0" err="1" smtClean="0"/>
              <a:t>develop</a:t>
            </a:r>
            <a:r>
              <a:rPr lang="fr-FR" baseline="0" dirty="0" smtClean="0"/>
              <a:t> good </a:t>
            </a:r>
            <a:r>
              <a:rPr lang="fr-FR" baseline="0" dirty="0" err="1" smtClean="0"/>
              <a:t>law</a:t>
            </a:r>
            <a:r>
              <a:rPr lang="fr-FR" baseline="0" dirty="0" smtClean="0"/>
              <a:t> and </a:t>
            </a:r>
            <a:r>
              <a:rPr lang="fr-FR" baseline="0" dirty="0" err="1" smtClean="0"/>
              <a:t>regulation</a:t>
            </a:r>
            <a:r>
              <a:rPr lang="fr-FR" baseline="0" dirty="0" smtClean="0"/>
              <a:t> for </a:t>
            </a:r>
            <a:r>
              <a:rPr lang="fr-FR" baseline="0" dirty="0" err="1" smtClean="0"/>
              <a:t>that</a:t>
            </a:r>
            <a:r>
              <a:rPr lang="fr-FR" baseline="0" dirty="0" smtClean="0"/>
              <a:t> </a:t>
            </a:r>
            <a:r>
              <a:rPr lang="fr-FR" baseline="0" dirty="0" err="1" smtClean="0"/>
              <a:t>kind</a:t>
            </a:r>
            <a:r>
              <a:rPr lang="fr-FR" baseline="0" dirty="0" smtClean="0"/>
              <a:t> of </a:t>
            </a:r>
            <a:r>
              <a:rPr lang="fr-FR" baseline="0" dirty="0" err="1" smtClean="0"/>
              <a:t>behavior</a:t>
            </a:r>
            <a:endParaRPr lang="fr-FR" baseline="0" dirty="0" smtClean="0"/>
          </a:p>
          <a:p>
            <a:endParaRPr lang="fr-FR" baseline="0" dirty="0" smtClean="0"/>
          </a:p>
          <a:p>
            <a:r>
              <a:rPr lang="fr-FR" baseline="0" dirty="0" err="1" smtClean="0"/>
              <a:t>There’s</a:t>
            </a:r>
            <a:r>
              <a:rPr lang="fr-FR" baseline="0" dirty="0" smtClean="0"/>
              <a:t> a lot of </a:t>
            </a:r>
            <a:r>
              <a:rPr lang="fr-FR" baseline="0" dirty="0" err="1" smtClean="0"/>
              <a:t>heterogeneity</a:t>
            </a:r>
            <a:r>
              <a:rPr lang="fr-FR" baseline="0" dirty="0" smtClean="0"/>
              <a:t> in the case </a:t>
            </a:r>
            <a:r>
              <a:rPr lang="fr-FR" baseline="0" dirty="0" err="1" smtClean="0"/>
              <a:t>studied</a:t>
            </a:r>
            <a:r>
              <a:rPr lang="fr-FR" baseline="0" dirty="0" smtClean="0"/>
              <a:t> </a:t>
            </a:r>
            <a:r>
              <a:rPr lang="fr-FR" baseline="0" dirty="0" err="1" smtClean="0"/>
              <a:t>here</a:t>
            </a:r>
            <a:r>
              <a:rPr lang="fr-FR" baseline="0" dirty="0" smtClean="0"/>
              <a:t>: business v end </a:t>
            </a:r>
            <a:r>
              <a:rPr lang="fr-FR" baseline="0" dirty="0" err="1" smtClean="0"/>
              <a:t>users</a:t>
            </a:r>
            <a:r>
              <a:rPr lang="fr-FR" baseline="0" dirty="0" smtClean="0"/>
              <a:t>, </a:t>
            </a:r>
            <a:r>
              <a:rPr lang="fr-FR" baseline="0" dirty="0" err="1" smtClean="0"/>
              <a:t>price</a:t>
            </a:r>
            <a:r>
              <a:rPr lang="fr-FR" baseline="0" dirty="0" smtClean="0"/>
              <a:t> v non </a:t>
            </a:r>
            <a:r>
              <a:rPr lang="fr-FR" baseline="0" dirty="0" err="1" smtClean="0"/>
              <a:t>price</a:t>
            </a:r>
            <a:r>
              <a:rPr lang="fr-FR" baseline="0" dirty="0" smtClean="0"/>
              <a:t> </a:t>
            </a:r>
            <a:r>
              <a:rPr lang="fr-FR" baseline="0" dirty="0" err="1" smtClean="0"/>
              <a:t>terms</a:t>
            </a:r>
            <a:r>
              <a:rPr lang="fr-FR" baseline="0" dirty="0" smtClean="0"/>
              <a:t>, large v </a:t>
            </a:r>
            <a:r>
              <a:rPr lang="fr-FR" baseline="0" dirty="0" err="1" smtClean="0"/>
              <a:t>small</a:t>
            </a:r>
            <a:r>
              <a:rPr lang="fr-FR" baseline="0" dirty="0" smtClean="0"/>
              <a:t> business </a:t>
            </a:r>
            <a:r>
              <a:rPr lang="fr-FR" baseline="0" dirty="0" err="1" smtClean="0"/>
              <a:t>users</a:t>
            </a:r>
            <a:endParaRPr lang="fr-FR" baseline="0" dirty="0" smtClean="0"/>
          </a:p>
          <a:p>
            <a:endParaRPr lang="en-US" dirty="0"/>
          </a:p>
        </p:txBody>
      </p:sp>
      <p:sp>
        <p:nvSpPr>
          <p:cNvPr id="4" name="Slide Number Placeholder 3"/>
          <p:cNvSpPr>
            <a:spLocks noGrp="1"/>
          </p:cNvSpPr>
          <p:nvPr>
            <p:ph type="sldNum" sz="quarter" idx="10"/>
          </p:nvPr>
        </p:nvSpPr>
        <p:spPr/>
        <p:txBody>
          <a:bodyPr/>
          <a:lstStyle/>
          <a:p>
            <a:fld id="{B262E7F3-2854-5B40-84BD-7C1D6E3868AD}" type="slidenum">
              <a:rPr lang="es-ES" smtClean="0"/>
              <a:t>2</a:t>
            </a:fld>
            <a:endParaRPr lang="es-ES"/>
          </a:p>
        </p:txBody>
      </p:sp>
    </p:spTree>
    <p:extLst>
      <p:ext uri="{BB962C8B-B14F-4D97-AF65-F5344CB8AC3E}">
        <p14:creationId xmlns:p14="http://schemas.microsoft.com/office/powerpoint/2010/main" val="34968035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smtClean="0"/>
              <a:t>OK, </a:t>
            </a:r>
            <a:r>
              <a:rPr lang="fr-FR" dirty="0" err="1" smtClean="0"/>
              <a:t>so</a:t>
            </a:r>
            <a:r>
              <a:rPr lang="fr-FR" dirty="0" smtClean="0"/>
              <a:t> in the </a:t>
            </a:r>
            <a:r>
              <a:rPr lang="fr-FR" dirty="0" err="1" smtClean="0"/>
              <a:t>next</a:t>
            </a:r>
            <a:r>
              <a:rPr lang="fr-FR" dirty="0" smtClean="0"/>
              <a:t> minutes, I </a:t>
            </a:r>
            <a:r>
              <a:rPr lang="fr-FR" dirty="0" err="1" smtClean="0"/>
              <a:t>am</a:t>
            </a:r>
            <a:r>
              <a:rPr lang="fr-FR" dirty="0" smtClean="0"/>
              <a:t> </a:t>
            </a:r>
            <a:r>
              <a:rPr lang="fr-FR" dirty="0" err="1" smtClean="0"/>
              <a:t>going</a:t>
            </a:r>
            <a:r>
              <a:rPr lang="fr-FR" dirty="0" smtClean="0"/>
              <a:t> to </a:t>
            </a:r>
            <a:r>
              <a:rPr lang="fr-FR" dirty="0" err="1" smtClean="0"/>
              <a:t>try</a:t>
            </a:r>
            <a:r>
              <a:rPr lang="fr-FR" dirty="0" smtClean="0"/>
              <a:t> to </a:t>
            </a:r>
            <a:r>
              <a:rPr lang="fr-FR" dirty="0" err="1" smtClean="0"/>
              <a:t>tease</a:t>
            </a:r>
            <a:r>
              <a:rPr lang="fr-FR" dirty="0" smtClean="0"/>
              <a:t> out </a:t>
            </a:r>
            <a:r>
              <a:rPr lang="fr-FR" dirty="0" err="1" smtClean="0"/>
              <a:t>some</a:t>
            </a:r>
            <a:r>
              <a:rPr lang="fr-FR" dirty="0" smtClean="0"/>
              <a:t> high </a:t>
            </a:r>
            <a:r>
              <a:rPr lang="fr-FR" dirty="0" err="1" smtClean="0"/>
              <a:t>level</a:t>
            </a:r>
            <a:r>
              <a:rPr lang="fr-FR" dirty="0" smtClean="0"/>
              <a:t> </a:t>
            </a:r>
            <a:r>
              <a:rPr lang="fr-FR" dirty="0" err="1" smtClean="0"/>
              <a:t>ideas</a:t>
            </a:r>
            <a:r>
              <a:rPr lang="fr-FR" dirty="0" smtClean="0"/>
              <a:t> on how </a:t>
            </a:r>
            <a:r>
              <a:rPr lang="fr-FR" dirty="0" err="1" smtClean="0"/>
              <a:t>we</a:t>
            </a:r>
            <a:r>
              <a:rPr lang="fr-FR" dirty="0" smtClean="0"/>
              <a:t> </a:t>
            </a:r>
            <a:r>
              <a:rPr lang="fr-FR" dirty="0" err="1" smtClean="0"/>
              <a:t>may</a:t>
            </a:r>
            <a:r>
              <a:rPr lang="fr-FR" dirty="0" smtClean="0"/>
              <a:t> </a:t>
            </a:r>
            <a:r>
              <a:rPr lang="fr-FR" dirty="0" err="1" smtClean="0"/>
              <a:t>think</a:t>
            </a:r>
            <a:r>
              <a:rPr lang="fr-FR" dirty="0" smtClean="0"/>
              <a:t> about</a:t>
            </a:r>
            <a:r>
              <a:rPr lang="fr-FR" baseline="0" dirty="0" smtClean="0"/>
              <a:t> a good system of </a:t>
            </a:r>
            <a:r>
              <a:rPr lang="fr-FR" baseline="0" dirty="0" err="1" smtClean="0"/>
              <a:t>legal</a:t>
            </a:r>
            <a:r>
              <a:rPr lang="fr-FR" baseline="0" dirty="0" smtClean="0"/>
              <a:t> control of </a:t>
            </a:r>
            <a:r>
              <a:rPr lang="fr-FR" baseline="0" dirty="0" err="1" smtClean="0"/>
              <a:t>platform</a:t>
            </a:r>
            <a:r>
              <a:rPr lang="fr-FR" baseline="0" dirty="0" smtClean="0"/>
              <a:t> </a:t>
            </a:r>
            <a:r>
              <a:rPr lang="fr-FR" baseline="0" dirty="0" err="1" smtClean="0"/>
              <a:t>recontracting</a:t>
            </a:r>
            <a:r>
              <a:rPr lang="fr-FR" baseline="0" dirty="0" smtClean="0"/>
              <a:t>, </a:t>
            </a:r>
            <a:r>
              <a:rPr lang="fr-FR" baseline="0" dirty="0" err="1" smtClean="0"/>
              <a:t>that</a:t>
            </a:r>
            <a:r>
              <a:rPr lang="fr-FR" baseline="0" dirty="0" smtClean="0"/>
              <a:t> </a:t>
            </a:r>
            <a:r>
              <a:rPr lang="fr-FR" baseline="0" dirty="0" err="1" smtClean="0"/>
              <a:t>is</a:t>
            </a:r>
            <a:r>
              <a:rPr lang="fr-FR" baseline="0" dirty="0" smtClean="0"/>
              <a:t> one </a:t>
            </a:r>
            <a:r>
              <a:rPr lang="fr-FR" baseline="0" dirty="0" err="1" smtClean="0"/>
              <a:t>that</a:t>
            </a:r>
            <a:r>
              <a:rPr lang="fr-FR" baseline="0" dirty="0" smtClean="0"/>
              <a:t> </a:t>
            </a:r>
            <a:r>
              <a:rPr lang="fr-FR" baseline="0" dirty="0" err="1" smtClean="0"/>
              <a:t>delivers</a:t>
            </a:r>
            <a:r>
              <a:rPr lang="fr-FR" baseline="0" dirty="0" smtClean="0"/>
              <a:t> more </a:t>
            </a:r>
            <a:r>
              <a:rPr lang="fr-FR" baseline="0" dirty="0" err="1" smtClean="0"/>
              <a:t>than</a:t>
            </a:r>
            <a:r>
              <a:rPr lang="fr-FR" baseline="0" dirty="0" smtClean="0"/>
              <a:t> </a:t>
            </a:r>
            <a:r>
              <a:rPr lang="fr-FR" baseline="0" dirty="0" err="1" smtClean="0"/>
              <a:t>current</a:t>
            </a:r>
            <a:r>
              <a:rPr lang="fr-FR" baseline="0" dirty="0" smtClean="0"/>
              <a:t> </a:t>
            </a:r>
            <a:r>
              <a:rPr lang="fr-FR" baseline="0" dirty="0" err="1" smtClean="0"/>
              <a:t>legal</a:t>
            </a:r>
            <a:r>
              <a:rPr lang="fr-FR" baseline="0" dirty="0" smtClean="0"/>
              <a:t> and </a:t>
            </a:r>
            <a:r>
              <a:rPr lang="fr-FR" baseline="0" dirty="0" err="1" smtClean="0"/>
              <a:t>regulatory</a:t>
            </a:r>
            <a:r>
              <a:rPr lang="fr-FR" baseline="0" dirty="0" smtClean="0"/>
              <a:t> doctrines in </a:t>
            </a:r>
            <a:r>
              <a:rPr lang="fr-FR" baseline="0" dirty="0" err="1" smtClean="0"/>
              <a:t>terms</a:t>
            </a:r>
            <a:r>
              <a:rPr lang="fr-FR" baseline="0" dirty="0" smtClean="0"/>
              <a:t> of </a:t>
            </a:r>
            <a:r>
              <a:rPr lang="fr-FR" baseline="0" dirty="0" err="1" smtClean="0"/>
              <a:t>promoting</a:t>
            </a:r>
            <a:r>
              <a:rPr lang="fr-FR" baseline="0" dirty="0" smtClean="0"/>
              <a:t> consumer </a:t>
            </a:r>
            <a:r>
              <a:rPr lang="fr-FR" baseline="0" dirty="0" err="1" smtClean="0"/>
              <a:t>welfare</a:t>
            </a:r>
            <a:endParaRPr lang="fr-FR" baseline="0" dirty="0" smtClean="0"/>
          </a:p>
          <a:p>
            <a:endParaRPr lang="fr-FR" baseline="0" dirty="0" smtClean="0"/>
          </a:p>
          <a:p>
            <a:r>
              <a:rPr lang="fr-FR" baseline="0" dirty="0" smtClean="0"/>
              <a:t>This </a:t>
            </a:r>
            <a:r>
              <a:rPr lang="fr-FR" baseline="0" dirty="0" err="1" smtClean="0"/>
              <a:t>is</a:t>
            </a:r>
            <a:r>
              <a:rPr lang="fr-FR" baseline="0" dirty="0" smtClean="0"/>
              <a:t> </a:t>
            </a:r>
            <a:r>
              <a:rPr lang="fr-FR" baseline="0" dirty="0" err="1" smtClean="0"/>
              <a:t>based</a:t>
            </a:r>
            <a:r>
              <a:rPr lang="fr-FR" baseline="0" dirty="0" smtClean="0"/>
              <a:t> on joint </a:t>
            </a:r>
            <a:r>
              <a:rPr lang="fr-FR" baseline="0" dirty="0" err="1" smtClean="0"/>
              <a:t>work</a:t>
            </a:r>
            <a:r>
              <a:rPr lang="fr-FR" baseline="0" dirty="0" smtClean="0"/>
              <a:t> </a:t>
            </a:r>
            <a:r>
              <a:rPr lang="fr-FR" baseline="0" dirty="0" err="1" smtClean="0"/>
              <a:t>with</a:t>
            </a:r>
            <a:r>
              <a:rPr lang="fr-FR" baseline="0" dirty="0" smtClean="0"/>
              <a:t> Friso Bostoen</a:t>
            </a:r>
          </a:p>
          <a:p>
            <a:endParaRPr lang="fr-FR" dirty="0" smtClean="0"/>
          </a:p>
          <a:p>
            <a:r>
              <a:rPr lang="fr-FR" dirty="0" smtClean="0"/>
              <a:t>OK, </a:t>
            </a:r>
            <a:r>
              <a:rPr lang="fr-FR" dirty="0" err="1" smtClean="0"/>
              <a:t>so</a:t>
            </a:r>
            <a:r>
              <a:rPr lang="fr-FR" dirty="0" smtClean="0"/>
              <a:t> the </a:t>
            </a:r>
            <a:r>
              <a:rPr lang="fr-FR" dirty="0" err="1" smtClean="0"/>
              <a:t>common</a:t>
            </a:r>
            <a:r>
              <a:rPr lang="fr-FR" dirty="0" smtClean="0"/>
              <a:t> </a:t>
            </a:r>
            <a:r>
              <a:rPr lang="fr-FR" dirty="0" err="1" smtClean="0"/>
              <a:t>treatment</a:t>
            </a:r>
            <a:r>
              <a:rPr lang="fr-FR" dirty="0" smtClean="0"/>
              <a:t> in</a:t>
            </a:r>
            <a:r>
              <a:rPr lang="fr-FR" baseline="0" dirty="0" smtClean="0"/>
              <a:t> the </a:t>
            </a:r>
            <a:r>
              <a:rPr lang="fr-FR" baseline="0" dirty="0" err="1" smtClean="0"/>
              <a:t>law</a:t>
            </a:r>
            <a:r>
              <a:rPr lang="fr-FR" baseline="0" dirty="0" smtClean="0"/>
              <a:t> </a:t>
            </a:r>
            <a:r>
              <a:rPr lang="fr-FR" baseline="0" dirty="0" err="1" smtClean="0"/>
              <a:t>is</a:t>
            </a:r>
            <a:r>
              <a:rPr lang="fr-FR" baseline="0" dirty="0" smtClean="0"/>
              <a:t> to use </a:t>
            </a:r>
            <a:r>
              <a:rPr lang="fr-FR" baseline="0" dirty="0" err="1" smtClean="0"/>
              <a:t>classical</a:t>
            </a:r>
            <a:r>
              <a:rPr lang="fr-FR" baseline="0" dirty="0" smtClean="0"/>
              <a:t> antitrust </a:t>
            </a:r>
            <a:r>
              <a:rPr lang="fr-FR" baseline="0" dirty="0" err="1" smtClean="0"/>
              <a:t>principles</a:t>
            </a:r>
            <a:r>
              <a:rPr lang="fr-FR" baseline="0" dirty="0" smtClean="0"/>
              <a:t>, </a:t>
            </a:r>
            <a:r>
              <a:rPr lang="fr-FR" baseline="0" dirty="0" err="1" smtClean="0"/>
              <a:t>under</a:t>
            </a:r>
            <a:r>
              <a:rPr lang="fr-FR" baseline="0" dirty="0" smtClean="0"/>
              <a:t> a sort of more or </a:t>
            </a:r>
            <a:r>
              <a:rPr lang="fr-FR" baseline="0" dirty="0" err="1" smtClean="0"/>
              <a:t>less</a:t>
            </a:r>
            <a:r>
              <a:rPr lang="fr-FR" baseline="0" dirty="0" smtClean="0"/>
              <a:t> </a:t>
            </a:r>
            <a:r>
              <a:rPr lang="fr-FR" baseline="0" dirty="0" err="1" smtClean="0"/>
              <a:t>substantial</a:t>
            </a:r>
            <a:r>
              <a:rPr lang="fr-FR" baseline="0" dirty="0" smtClean="0"/>
              <a:t> </a:t>
            </a:r>
            <a:r>
              <a:rPr lang="fr-FR" baseline="0" dirty="0" err="1" smtClean="0"/>
              <a:t>rule</a:t>
            </a:r>
            <a:r>
              <a:rPr lang="fr-FR" baseline="0" dirty="0" smtClean="0"/>
              <a:t> of </a:t>
            </a:r>
            <a:r>
              <a:rPr lang="fr-FR" baseline="0" dirty="0" err="1" smtClean="0"/>
              <a:t>reasonish</a:t>
            </a:r>
            <a:r>
              <a:rPr lang="fr-FR" baseline="0" dirty="0" smtClean="0"/>
              <a:t> </a:t>
            </a:r>
            <a:r>
              <a:rPr lang="fr-FR" baseline="0" dirty="0" err="1" smtClean="0"/>
              <a:t>analysis</a:t>
            </a:r>
            <a:endParaRPr lang="fr-FR" baseline="0" dirty="0" smtClean="0"/>
          </a:p>
          <a:p>
            <a:r>
              <a:rPr lang="fr-FR" baseline="0" dirty="0" err="1" smtClean="0"/>
              <a:t>Instead</a:t>
            </a:r>
            <a:r>
              <a:rPr lang="fr-FR" baseline="0" dirty="0" smtClean="0"/>
              <a:t> of </a:t>
            </a:r>
            <a:r>
              <a:rPr lang="fr-FR" baseline="0" dirty="0" err="1" smtClean="0"/>
              <a:t>going</a:t>
            </a:r>
            <a:r>
              <a:rPr lang="fr-FR" baseline="0" dirty="0" smtClean="0"/>
              <a:t> </a:t>
            </a:r>
            <a:r>
              <a:rPr lang="fr-FR" baseline="0" dirty="0" err="1" smtClean="0"/>
              <a:t>against</a:t>
            </a:r>
            <a:r>
              <a:rPr lang="fr-FR" baseline="0" dirty="0" smtClean="0"/>
              <a:t> </a:t>
            </a:r>
            <a:r>
              <a:rPr lang="fr-FR" baseline="0" dirty="0" err="1" smtClean="0"/>
              <a:t>recontracting</a:t>
            </a:r>
            <a:r>
              <a:rPr lang="fr-FR" baseline="0" dirty="0" smtClean="0"/>
              <a:t>, the </a:t>
            </a:r>
            <a:r>
              <a:rPr lang="fr-FR" baseline="0" dirty="0" err="1" smtClean="0"/>
              <a:t>approach</a:t>
            </a:r>
            <a:r>
              <a:rPr lang="fr-FR" baseline="0" dirty="0" smtClean="0"/>
              <a:t> </a:t>
            </a:r>
            <a:r>
              <a:rPr lang="fr-FR" baseline="0" dirty="0" err="1" smtClean="0"/>
              <a:t>that</a:t>
            </a:r>
            <a:r>
              <a:rPr lang="fr-FR" baseline="0" dirty="0" smtClean="0"/>
              <a:t> has been </a:t>
            </a:r>
            <a:r>
              <a:rPr lang="fr-FR" baseline="0" dirty="0" err="1" smtClean="0"/>
              <a:t>followed</a:t>
            </a:r>
            <a:r>
              <a:rPr lang="fr-FR" baseline="0" dirty="0" smtClean="0"/>
              <a:t> </a:t>
            </a:r>
            <a:r>
              <a:rPr lang="fr-FR" baseline="0" dirty="0" err="1" smtClean="0"/>
              <a:t>consists</a:t>
            </a:r>
            <a:r>
              <a:rPr lang="fr-FR" baseline="0" dirty="0" smtClean="0"/>
              <a:t> in </a:t>
            </a:r>
            <a:r>
              <a:rPr lang="fr-FR" baseline="0" dirty="0" err="1" smtClean="0"/>
              <a:t>mobilizing</a:t>
            </a:r>
            <a:r>
              <a:rPr lang="fr-FR" baseline="0" dirty="0" smtClean="0"/>
              <a:t> </a:t>
            </a:r>
            <a:r>
              <a:rPr lang="fr-FR" baseline="0" dirty="0" err="1" smtClean="0"/>
              <a:t>existing</a:t>
            </a:r>
            <a:r>
              <a:rPr lang="fr-FR" baseline="0" dirty="0" smtClean="0"/>
              <a:t> </a:t>
            </a:r>
            <a:r>
              <a:rPr lang="fr-FR" baseline="0" dirty="0" err="1" smtClean="0"/>
              <a:t>categorical</a:t>
            </a:r>
            <a:r>
              <a:rPr lang="fr-FR" baseline="0" dirty="0" smtClean="0"/>
              <a:t> doctrines (</a:t>
            </a:r>
            <a:r>
              <a:rPr lang="fr-FR" baseline="0" dirty="0" err="1" smtClean="0"/>
              <a:t>requirement</a:t>
            </a:r>
            <a:r>
              <a:rPr lang="fr-FR" baseline="0" dirty="0" smtClean="0"/>
              <a:t> of GC, Shopping) or </a:t>
            </a:r>
            <a:r>
              <a:rPr lang="fr-FR" baseline="0" dirty="0" err="1" smtClean="0"/>
              <a:t>precedents</a:t>
            </a:r>
            <a:endParaRPr lang="fr-FR" baseline="0" dirty="0" smtClean="0"/>
          </a:p>
          <a:p>
            <a:r>
              <a:rPr lang="fr-FR" baseline="0" dirty="0" smtClean="0"/>
              <a:t>So </a:t>
            </a:r>
            <a:r>
              <a:rPr lang="fr-FR" baseline="0" dirty="0" err="1" smtClean="0"/>
              <a:t>Google’s</a:t>
            </a:r>
            <a:r>
              <a:rPr lang="fr-FR" baseline="0" dirty="0" smtClean="0"/>
              <a:t> self </a:t>
            </a:r>
            <a:r>
              <a:rPr lang="fr-FR" baseline="0" dirty="0" err="1" smtClean="0"/>
              <a:t>preferencing</a:t>
            </a:r>
            <a:r>
              <a:rPr lang="fr-FR" baseline="0" dirty="0" smtClean="0"/>
              <a:t> </a:t>
            </a:r>
            <a:r>
              <a:rPr lang="fr-FR" baseline="0" dirty="0" err="1" smtClean="0"/>
              <a:t>treated</a:t>
            </a:r>
            <a:r>
              <a:rPr lang="fr-FR" baseline="0" dirty="0" smtClean="0"/>
              <a:t> as a </a:t>
            </a:r>
            <a:r>
              <a:rPr lang="fr-FR" baseline="0" dirty="0" err="1" smtClean="0"/>
              <a:t>leveraging</a:t>
            </a:r>
            <a:r>
              <a:rPr lang="fr-FR" baseline="0" dirty="0" smtClean="0"/>
              <a:t> case</a:t>
            </a:r>
          </a:p>
          <a:p>
            <a:r>
              <a:rPr lang="fr-FR" baseline="0" dirty="0" smtClean="0"/>
              <a:t>This </a:t>
            </a:r>
            <a:r>
              <a:rPr lang="fr-FR" baseline="0" dirty="0" err="1" smtClean="0"/>
              <a:t>is</a:t>
            </a:r>
            <a:r>
              <a:rPr lang="fr-FR" baseline="0" dirty="0" smtClean="0"/>
              <a:t> </a:t>
            </a:r>
            <a:r>
              <a:rPr lang="fr-FR" baseline="0" dirty="0" err="1" smtClean="0"/>
              <a:t>dangerous</a:t>
            </a:r>
            <a:r>
              <a:rPr lang="fr-FR" baseline="0" dirty="0" smtClean="0"/>
              <a:t>, </a:t>
            </a:r>
            <a:r>
              <a:rPr lang="fr-FR" baseline="0" dirty="0" err="1" smtClean="0"/>
              <a:t>bc</a:t>
            </a:r>
            <a:r>
              <a:rPr lang="fr-FR" baseline="0" dirty="0" smtClean="0"/>
              <a:t> </a:t>
            </a:r>
            <a:r>
              <a:rPr lang="fr-FR" baseline="0" dirty="0" err="1" smtClean="0"/>
              <a:t>agencies</a:t>
            </a:r>
            <a:r>
              <a:rPr lang="fr-FR" baseline="0" dirty="0" smtClean="0"/>
              <a:t> </a:t>
            </a:r>
            <a:r>
              <a:rPr lang="fr-FR" baseline="0" dirty="0" err="1" smtClean="0"/>
              <a:t>will</a:t>
            </a:r>
            <a:r>
              <a:rPr lang="fr-FR" baseline="0" dirty="0" smtClean="0"/>
              <a:t> </a:t>
            </a:r>
            <a:r>
              <a:rPr lang="fr-FR" baseline="0" dirty="0" err="1" smtClean="0"/>
              <a:t>like</a:t>
            </a:r>
            <a:r>
              <a:rPr lang="fr-FR" baseline="0" dirty="0" smtClean="0"/>
              <a:t> to </a:t>
            </a:r>
            <a:r>
              <a:rPr lang="fr-FR" baseline="0" dirty="0" err="1" smtClean="0"/>
              <a:t>operate</a:t>
            </a:r>
            <a:r>
              <a:rPr lang="fr-FR" baseline="0" dirty="0" smtClean="0"/>
              <a:t> on basis of </a:t>
            </a:r>
            <a:r>
              <a:rPr lang="fr-FR" baseline="0" dirty="0" err="1" smtClean="0"/>
              <a:t>some</a:t>
            </a:r>
            <a:r>
              <a:rPr lang="fr-FR" baseline="0" dirty="0" smtClean="0"/>
              <a:t> proof of </a:t>
            </a:r>
            <a:r>
              <a:rPr lang="fr-FR" baseline="0" dirty="0" err="1" smtClean="0"/>
              <a:t>anticompetitive</a:t>
            </a:r>
            <a:r>
              <a:rPr lang="fr-FR" baseline="0" dirty="0" smtClean="0"/>
              <a:t> </a:t>
            </a:r>
            <a:r>
              <a:rPr lang="fr-FR" baseline="0" dirty="0" err="1" smtClean="0"/>
              <a:t>effects</a:t>
            </a:r>
            <a:r>
              <a:rPr lang="fr-FR" baseline="0" dirty="0" smtClean="0"/>
              <a:t> </a:t>
            </a:r>
          </a:p>
          <a:p>
            <a:r>
              <a:rPr lang="fr-FR" baseline="0" dirty="0" smtClean="0"/>
              <a:t>And Courts </a:t>
            </a:r>
            <a:r>
              <a:rPr lang="fr-FR" baseline="0" dirty="0" err="1" smtClean="0"/>
              <a:t>might</a:t>
            </a:r>
            <a:r>
              <a:rPr lang="fr-FR" baseline="0" dirty="0" smtClean="0"/>
              <a:t> </a:t>
            </a:r>
            <a:r>
              <a:rPr lang="fr-FR" baseline="0" dirty="0" err="1" smtClean="0"/>
              <a:t>strike</a:t>
            </a:r>
            <a:r>
              <a:rPr lang="fr-FR" baseline="0" dirty="0" smtClean="0"/>
              <a:t> down </a:t>
            </a:r>
            <a:r>
              <a:rPr lang="fr-FR" baseline="0" dirty="0" err="1" smtClean="0"/>
              <a:t>when</a:t>
            </a:r>
            <a:r>
              <a:rPr lang="fr-FR" baseline="0" dirty="0" smtClean="0"/>
              <a:t> the </a:t>
            </a:r>
            <a:r>
              <a:rPr lang="fr-FR" baseline="0" dirty="0" err="1" smtClean="0"/>
              <a:t>leveraging</a:t>
            </a:r>
            <a:r>
              <a:rPr lang="fr-FR" baseline="0" dirty="0" smtClean="0"/>
              <a:t> </a:t>
            </a:r>
            <a:r>
              <a:rPr lang="fr-FR" baseline="0" dirty="0" err="1" smtClean="0"/>
              <a:t>theory</a:t>
            </a:r>
            <a:r>
              <a:rPr lang="fr-FR" baseline="0" dirty="0" smtClean="0"/>
              <a:t> </a:t>
            </a:r>
            <a:r>
              <a:rPr lang="fr-FR" baseline="0" dirty="0" err="1" smtClean="0"/>
              <a:t>works</a:t>
            </a:r>
            <a:r>
              <a:rPr lang="fr-FR" baseline="0" dirty="0" smtClean="0"/>
              <a:t> on </a:t>
            </a:r>
            <a:r>
              <a:rPr lang="fr-FR" baseline="0" dirty="0" err="1" smtClean="0"/>
              <a:t>thin</a:t>
            </a:r>
            <a:r>
              <a:rPr lang="fr-FR" baseline="0" dirty="0" smtClean="0"/>
              <a:t> </a:t>
            </a:r>
            <a:r>
              <a:rPr lang="fr-FR" baseline="0" dirty="0" err="1" smtClean="0"/>
              <a:t>ice</a:t>
            </a:r>
            <a:r>
              <a:rPr lang="fr-FR" baseline="0" dirty="0" smtClean="0"/>
              <a:t> (Shopping)</a:t>
            </a:r>
          </a:p>
          <a:p>
            <a:r>
              <a:rPr lang="fr-FR" baseline="0" dirty="0" smtClean="0"/>
              <a:t>So </a:t>
            </a:r>
            <a:r>
              <a:rPr lang="fr-FR" baseline="0" dirty="0" err="1" smtClean="0"/>
              <a:t>you</a:t>
            </a:r>
            <a:r>
              <a:rPr lang="fr-FR" baseline="0" dirty="0" smtClean="0"/>
              <a:t> </a:t>
            </a:r>
            <a:r>
              <a:rPr lang="fr-FR" baseline="0" dirty="0" err="1" smtClean="0"/>
              <a:t>cannot</a:t>
            </a:r>
            <a:r>
              <a:rPr lang="fr-FR" baseline="0" dirty="0" smtClean="0"/>
              <a:t> </a:t>
            </a:r>
            <a:r>
              <a:rPr lang="fr-FR" baseline="0" dirty="0" err="1" smtClean="0"/>
              <a:t>avoid</a:t>
            </a:r>
            <a:r>
              <a:rPr lang="fr-FR" baseline="0" dirty="0" smtClean="0"/>
              <a:t> false positives</a:t>
            </a:r>
          </a:p>
          <a:p>
            <a:endParaRPr lang="fr-FR" baseline="0" dirty="0" smtClean="0"/>
          </a:p>
          <a:p>
            <a:r>
              <a:rPr lang="fr-FR" baseline="0" dirty="0" smtClean="0"/>
              <a:t>On the </a:t>
            </a:r>
            <a:r>
              <a:rPr lang="fr-FR" baseline="0" dirty="0" err="1" smtClean="0"/>
              <a:t>other</a:t>
            </a:r>
            <a:r>
              <a:rPr lang="fr-FR" baseline="0" dirty="0" smtClean="0"/>
              <a:t> </a:t>
            </a:r>
            <a:r>
              <a:rPr lang="fr-FR" baseline="0" dirty="0" err="1" smtClean="0"/>
              <a:t>side</a:t>
            </a:r>
            <a:r>
              <a:rPr lang="fr-FR" baseline="0" dirty="0" smtClean="0"/>
              <a:t> of </a:t>
            </a:r>
            <a:r>
              <a:rPr lang="fr-FR" baseline="0" dirty="0" err="1" smtClean="0"/>
              <a:t>categorical</a:t>
            </a:r>
            <a:r>
              <a:rPr lang="fr-FR" baseline="0" dirty="0" smtClean="0"/>
              <a:t> doctrines w/o fit to </a:t>
            </a:r>
            <a:r>
              <a:rPr lang="fr-FR" baseline="0" dirty="0" err="1" smtClean="0"/>
              <a:t>conduct</a:t>
            </a:r>
            <a:r>
              <a:rPr lang="fr-FR" baseline="0" dirty="0" smtClean="0"/>
              <a:t>, </a:t>
            </a:r>
            <a:r>
              <a:rPr lang="fr-FR" baseline="0" dirty="0" err="1" smtClean="0"/>
              <a:t>you</a:t>
            </a:r>
            <a:r>
              <a:rPr lang="fr-FR" baseline="0" dirty="0" smtClean="0"/>
              <a:t> have </a:t>
            </a:r>
            <a:r>
              <a:rPr lang="fr-FR" baseline="0" dirty="0" err="1" smtClean="0"/>
              <a:t>static</a:t>
            </a:r>
            <a:r>
              <a:rPr lang="fr-FR" baseline="0" dirty="0" smtClean="0"/>
              <a:t> </a:t>
            </a:r>
            <a:r>
              <a:rPr lang="fr-FR" baseline="0" dirty="0" err="1" smtClean="0"/>
              <a:t>rules</a:t>
            </a:r>
            <a:r>
              <a:rPr lang="fr-FR" baseline="0" dirty="0" smtClean="0"/>
              <a:t> w/o </a:t>
            </a:r>
            <a:r>
              <a:rPr lang="fr-FR" baseline="0" dirty="0" err="1" smtClean="0"/>
              <a:t>heed</a:t>
            </a:r>
            <a:r>
              <a:rPr lang="fr-FR" baseline="0" dirty="0" smtClean="0"/>
              <a:t> to </a:t>
            </a:r>
            <a:r>
              <a:rPr lang="fr-FR" baseline="0" dirty="0" err="1" smtClean="0"/>
              <a:t>context</a:t>
            </a:r>
            <a:r>
              <a:rPr lang="fr-FR" baseline="0" dirty="0" smtClean="0"/>
              <a:t>, </a:t>
            </a:r>
            <a:r>
              <a:rPr lang="fr-FR" baseline="0" dirty="0" err="1" smtClean="0"/>
              <a:t>like</a:t>
            </a:r>
            <a:r>
              <a:rPr lang="fr-FR" baseline="0" dirty="0" smtClean="0"/>
              <a:t> the DMA</a:t>
            </a:r>
          </a:p>
          <a:p>
            <a:r>
              <a:rPr lang="fr-FR" baseline="0" dirty="0" smtClean="0"/>
              <a:t>So </a:t>
            </a:r>
            <a:r>
              <a:rPr lang="fr-FR" baseline="0" dirty="0" err="1" smtClean="0"/>
              <a:t>here</a:t>
            </a:r>
            <a:r>
              <a:rPr lang="fr-FR" baseline="0" dirty="0" smtClean="0"/>
              <a:t>, </a:t>
            </a:r>
            <a:r>
              <a:rPr lang="fr-FR" baseline="0" dirty="0" err="1" smtClean="0"/>
              <a:t>you</a:t>
            </a:r>
            <a:r>
              <a:rPr lang="fr-FR" baseline="0" dirty="0" smtClean="0"/>
              <a:t> </a:t>
            </a:r>
            <a:r>
              <a:rPr lang="fr-FR" baseline="0" dirty="0" err="1" smtClean="0"/>
              <a:t>risk</a:t>
            </a:r>
            <a:r>
              <a:rPr lang="fr-FR" baseline="0" dirty="0" smtClean="0"/>
              <a:t> </a:t>
            </a:r>
            <a:r>
              <a:rPr lang="fr-FR" baseline="0" dirty="0" err="1" smtClean="0"/>
              <a:t>prohibiting</a:t>
            </a:r>
            <a:r>
              <a:rPr lang="fr-FR" baseline="0" dirty="0" smtClean="0"/>
              <a:t> practices w/o </a:t>
            </a:r>
            <a:r>
              <a:rPr lang="fr-FR" baseline="0" dirty="0" err="1" smtClean="0"/>
              <a:t>understanding</a:t>
            </a:r>
            <a:r>
              <a:rPr lang="fr-FR" baseline="0" dirty="0" smtClean="0"/>
              <a:t> </a:t>
            </a:r>
            <a:r>
              <a:rPr lang="fr-FR" baseline="0" dirty="0" err="1" smtClean="0"/>
              <a:t>their</a:t>
            </a:r>
            <a:r>
              <a:rPr lang="fr-FR" baseline="0" dirty="0" smtClean="0"/>
              <a:t> </a:t>
            </a:r>
            <a:r>
              <a:rPr lang="fr-FR" baseline="0" dirty="0" err="1" smtClean="0"/>
              <a:t>dynamics</a:t>
            </a:r>
            <a:r>
              <a:rPr lang="fr-FR" baseline="0" dirty="0" smtClean="0"/>
              <a:t> of </a:t>
            </a:r>
            <a:r>
              <a:rPr lang="fr-FR" baseline="0" dirty="0" err="1" smtClean="0"/>
              <a:t>monetization</a:t>
            </a:r>
            <a:endParaRPr lang="fr-FR"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fr-FR" baseline="0" dirty="0" smtClean="0"/>
              <a:t>So for </a:t>
            </a:r>
            <a:r>
              <a:rPr lang="fr-FR" baseline="0" dirty="0" err="1" smtClean="0"/>
              <a:t>example</a:t>
            </a:r>
            <a:r>
              <a:rPr lang="fr-FR" baseline="0" dirty="0" smtClean="0"/>
              <a:t>, if Disney+ </a:t>
            </a:r>
            <a:r>
              <a:rPr lang="fr-FR" baseline="0" dirty="0" err="1" smtClean="0"/>
              <a:t>was</a:t>
            </a:r>
            <a:r>
              <a:rPr lang="fr-FR" baseline="0" dirty="0" smtClean="0"/>
              <a:t> </a:t>
            </a:r>
            <a:r>
              <a:rPr lang="fr-FR" baseline="0" dirty="0" err="1" smtClean="0"/>
              <a:t>covered</a:t>
            </a:r>
            <a:r>
              <a:rPr lang="fr-FR" baseline="0" dirty="0" smtClean="0"/>
              <a:t> by </a:t>
            </a:r>
            <a:r>
              <a:rPr lang="fr-FR" baseline="0" dirty="0" err="1" smtClean="0"/>
              <a:t>regulation</a:t>
            </a:r>
            <a:r>
              <a:rPr lang="fr-FR" baseline="0" dirty="0" smtClean="0"/>
              <a:t>, </a:t>
            </a:r>
            <a:r>
              <a:rPr lang="fr-FR" baseline="0" dirty="0" err="1" smtClean="0"/>
              <a:t>we</a:t>
            </a:r>
            <a:r>
              <a:rPr lang="fr-FR" baseline="0" dirty="0" smtClean="0"/>
              <a:t> </a:t>
            </a:r>
            <a:r>
              <a:rPr lang="fr-FR" baseline="0" dirty="0" err="1" smtClean="0"/>
              <a:t>would</a:t>
            </a:r>
            <a:r>
              <a:rPr lang="fr-FR" baseline="0" dirty="0" smtClean="0"/>
              <a:t> not </a:t>
            </a:r>
            <a:r>
              <a:rPr lang="fr-FR" baseline="0" dirty="0" err="1" smtClean="0"/>
              <a:t>see</a:t>
            </a:r>
            <a:r>
              <a:rPr lang="fr-FR" baseline="0" dirty="0" smtClean="0"/>
              <a:t> </a:t>
            </a:r>
            <a:r>
              <a:rPr lang="fr-FR" baseline="0" dirty="0" err="1" smtClean="0"/>
              <a:t>that</a:t>
            </a:r>
            <a:r>
              <a:rPr lang="fr-FR" baseline="0" dirty="0" smtClean="0"/>
              <a:t> the </a:t>
            </a:r>
            <a:r>
              <a:rPr lang="fr-FR" baseline="0" dirty="0" err="1" smtClean="0"/>
              <a:t>recontracting</a:t>
            </a:r>
            <a:r>
              <a:rPr lang="fr-FR" baseline="0" dirty="0" smtClean="0"/>
              <a:t> </a:t>
            </a:r>
            <a:r>
              <a:rPr lang="fr-FR" baseline="0" dirty="0" err="1" smtClean="0"/>
              <a:t>is</a:t>
            </a:r>
            <a:r>
              <a:rPr lang="fr-FR" baseline="0" dirty="0" smtClean="0"/>
              <a:t> a </a:t>
            </a:r>
            <a:r>
              <a:rPr lang="fr-FR" baseline="0" dirty="0" err="1" smtClean="0"/>
              <a:t>competitive</a:t>
            </a:r>
            <a:r>
              <a:rPr lang="fr-FR" baseline="0" dirty="0" smtClean="0"/>
              <a:t> </a:t>
            </a:r>
            <a:r>
              <a:rPr lang="fr-FR" baseline="0" dirty="0" err="1" smtClean="0"/>
              <a:t>responses</a:t>
            </a:r>
            <a:r>
              <a:rPr lang="fr-FR" baseline="0" dirty="0" smtClean="0"/>
              <a:t> to </a:t>
            </a:r>
            <a:r>
              <a:rPr lang="fr-FR" baseline="0" dirty="0" err="1" smtClean="0"/>
              <a:t>Netflix</a:t>
            </a:r>
            <a:r>
              <a:rPr lang="fr-FR" baseline="0" dirty="0" smtClean="0"/>
              <a:t> </a:t>
            </a:r>
            <a:r>
              <a:rPr lang="fr-FR" baseline="0" dirty="0" err="1" smtClean="0"/>
              <a:t>incumbency</a:t>
            </a:r>
            <a:r>
              <a:rPr lang="fr-FR" baseline="0" dirty="0" smtClean="0"/>
              <a:t> in </a:t>
            </a:r>
            <a:r>
              <a:rPr lang="fr-FR" baseline="0" dirty="0" err="1" smtClean="0"/>
              <a:t>video</a:t>
            </a:r>
            <a:r>
              <a:rPr lang="fr-FR" baseline="0" dirty="0" smtClean="0"/>
              <a:t> streaming service. And </a:t>
            </a:r>
            <a:r>
              <a:rPr lang="fr-FR" baseline="0" dirty="0" err="1" smtClean="0"/>
              <a:t>today</a:t>
            </a:r>
            <a:r>
              <a:rPr lang="fr-FR" baseline="0" dirty="0" smtClean="0"/>
              <a:t>, </a:t>
            </a:r>
            <a:r>
              <a:rPr lang="en-US" sz="1200" b="0" i="0" u="none" strike="noStrike" kern="1200" dirty="0" smtClean="0">
                <a:solidFill>
                  <a:schemeClr val="tx1"/>
                </a:solidFill>
                <a:effectLst/>
                <a:latin typeface="+mn-lt"/>
                <a:ea typeface="+mn-ea"/>
                <a:cs typeface="+mn-cs"/>
                <a:hlinkClick r:id="rId3"/>
              </a:rPr>
              <a:t>Netflix</a:t>
            </a:r>
            <a:r>
              <a:rPr lang="en-US" sz="1200" b="0" i="0" kern="1200" dirty="0" smtClean="0">
                <a:solidFill>
                  <a:schemeClr val="tx1"/>
                </a:solidFill>
                <a:effectLst/>
                <a:latin typeface="+mn-lt"/>
                <a:ea typeface="+mn-ea"/>
                <a:cs typeface="+mn-cs"/>
              </a:rPr>
              <a:t> is moving up the timeline for the debut of its cheaper, ad-supported plan to November — in order to get out before the </a:t>
            </a:r>
            <a:r>
              <a:rPr lang="en-US" sz="1200" b="0" i="0" u="none" strike="noStrike" kern="1200" dirty="0" smtClean="0">
                <a:solidFill>
                  <a:schemeClr val="tx1"/>
                </a:solidFill>
                <a:effectLst/>
                <a:latin typeface="+mn-lt"/>
                <a:ea typeface="+mn-ea"/>
                <a:cs typeface="+mn-cs"/>
                <a:hlinkClick r:id="rId4"/>
              </a:rPr>
              <a:t>Dec. 8 launch of the Disney+ tier with advertising</a:t>
            </a:r>
            <a:r>
              <a:rPr lang="en-US" sz="1200" b="0" i="0" kern="1200" dirty="0" smtClean="0">
                <a:solidFill>
                  <a:schemeClr val="tx1"/>
                </a:solidFill>
                <a:effectLst/>
                <a:latin typeface="+mn-lt"/>
                <a:ea typeface="+mn-ea"/>
                <a:cs typeface="+mn-cs"/>
              </a:rPr>
              <a:t>.</a:t>
            </a:r>
            <a:endParaRPr lang="en-US" dirty="0" smtClean="0"/>
          </a:p>
          <a:p>
            <a:endParaRPr lang="fr-FR" dirty="0" smtClean="0"/>
          </a:p>
        </p:txBody>
      </p:sp>
      <p:sp>
        <p:nvSpPr>
          <p:cNvPr id="4" name="Slide Number Placeholder 3"/>
          <p:cNvSpPr>
            <a:spLocks noGrp="1"/>
          </p:cNvSpPr>
          <p:nvPr>
            <p:ph type="sldNum" sz="quarter" idx="10"/>
          </p:nvPr>
        </p:nvSpPr>
        <p:spPr/>
        <p:txBody>
          <a:bodyPr/>
          <a:lstStyle/>
          <a:p>
            <a:fld id="{B262E7F3-2854-5B40-84BD-7C1D6E3868AD}" type="slidenum">
              <a:rPr lang="es-ES" smtClean="0"/>
              <a:t>3</a:t>
            </a:fld>
            <a:endParaRPr lang="es-ES"/>
          </a:p>
        </p:txBody>
      </p:sp>
    </p:spTree>
    <p:extLst>
      <p:ext uri="{BB962C8B-B14F-4D97-AF65-F5344CB8AC3E}">
        <p14:creationId xmlns:p14="http://schemas.microsoft.com/office/powerpoint/2010/main" val="24619960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smtClean="0"/>
              <a:t>- </a:t>
            </a:r>
            <a:r>
              <a:rPr lang="fr-FR" dirty="0" err="1" smtClean="0"/>
              <a:t>Now</a:t>
            </a:r>
            <a:r>
              <a:rPr lang="fr-FR" dirty="0" smtClean="0"/>
              <a:t>,</a:t>
            </a:r>
            <a:r>
              <a:rPr lang="fr-FR" baseline="0" dirty="0" smtClean="0"/>
              <a:t> </a:t>
            </a:r>
            <a:r>
              <a:rPr lang="fr-FR" dirty="0" smtClean="0"/>
              <a:t>the </a:t>
            </a:r>
            <a:r>
              <a:rPr lang="fr-FR" dirty="0" err="1" smtClean="0"/>
              <a:t>law</a:t>
            </a:r>
            <a:r>
              <a:rPr lang="fr-FR" dirty="0" smtClean="0"/>
              <a:t> </a:t>
            </a:r>
            <a:r>
              <a:rPr lang="fr-FR" dirty="0" err="1" smtClean="0"/>
              <a:t>sometimes</a:t>
            </a:r>
            <a:r>
              <a:rPr lang="fr-FR" dirty="0" smtClean="0"/>
              <a:t> </a:t>
            </a:r>
            <a:r>
              <a:rPr lang="fr-FR" dirty="0" err="1" smtClean="0"/>
              <a:t>integrates</a:t>
            </a:r>
            <a:r>
              <a:rPr lang="fr-FR" dirty="0" smtClean="0"/>
              <a:t> direct </a:t>
            </a:r>
            <a:r>
              <a:rPr lang="fr-FR" dirty="0" err="1" smtClean="0"/>
              <a:t>remedie</a:t>
            </a:r>
            <a:r>
              <a:rPr lang="fr-FR" baseline="0" dirty="0" err="1" smtClean="0"/>
              <a:t>s</a:t>
            </a:r>
            <a:r>
              <a:rPr lang="fr-FR" baseline="0" dirty="0" smtClean="0"/>
              <a:t> </a:t>
            </a:r>
            <a:r>
              <a:rPr lang="fr-FR" baseline="0" dirty="0" err="1" smtClean="0"/>
              <a:t>towards</a:t>
            </a:r>
            <a:r>
              <a:rPr lang="fr-FR" baseline="0" dirty="0" smtClean="0"/>
              <a:t> </a:t>
            </a:r>
            <a:r>
              <a:rPr lang="fr-FR" baseline="0" dirty="0" err="1" smtClean="0"/>
              <a:t>recontracting</a:t>
            </a:r>
            <a:r>
              <a:rPr lang="fr-FR" baseline="0" dirty="0" smtClean="0"/>
              <a:t>. </a:t>
            </a:r>
            <a:r>
              <a:rPr lang="fr-FR" baseline="0" dirty="0" err="1" smtClean="0"/>
              <a:t>Legislative</a:t>
            </a:r>
            <a:r>
              <a:rPr lang="fr-FR" baseline="0" dirty="0" smtClean="0"/>
              <a:t> action at EU </a:t>
            </a:r>
            <a:r>
              <a:rPr lang="fr-FR" baseline="0" dirty="0" err="1" smtClean="0"/>
              <a:t>level</a:t>
            </a:r>
            <a:r>
              <a:rPr lang="fr-FR" baseline="0" dirty="0" smtClean="0"/>
              <a:t>, or antitrust </a:t>
            </a:r>
            <a:r>
              <a:rPr lang="fr-FR" baseline="0" dirty="0" err="1" smtClean="0"/>
              <a:t>enforcement</a:t>
            </a:r>
            <a:r>
              <a:rPr lang="fr-FR" baseline="0" dirty="0" smtClean="0"/>
              <a:t>, </a:t>
            </a:r>
            <a:r>
              <a:rPr lang="fr-FR" baseline="0" dirty="0" err="1" smtClean="0"/>
              <a:t>now</a:t>
            </a:r>
            <a:r>
              <a:rPr lang="fr-FR" baseline="0" dirty="0" smtClean="0"/>
              <a:t> </a:t>
            </a:r>
            <a:r>
              <a:rPr lang="fr-FR" baseline="0" dirty="0" err="1" smtClean="0"/>
              <a:t>require</a:t>
            </a:r>
            <a:r>
              <a:rPr lang="fr-FR" baseline="0" dirty="0" smtClean="0"/>
              <a:t> to </a:t>
            </a:r>
            <a:r>
              <a:rPr lang="fr-FR" baseline="0" dirty="0" err="1" smtClean="0"/>
              <a:t>ask</a:t>
            </a:r>
            <a:r>
              <a:rPr lang="fr-FR" baseline="0" dirty="0" smtClean="0"/>
              <a:t> </a:t>
            </a:r>
            <a:r>
              <a:rPr lang="fr-FR" baseline="0" dirty="0" err="1" smtClean="0"/>
              <a:t>that</a:t>
            </a:r>
            <a:r>
              <a:rPr lang="fr-FR" baseline="0" dirty="0" smtClean="0"/>
              <a:t> </a:t>
            </a:r>
            <a:r>
              <a:rPr lang="fr-FR" baseline="0" dirty="0" err="1" smtClean="0"/>
              <a:t>platforms</a:t>
            </a:r>
            <a:r>
              <a:rPr lang="fr-FR" baseline="0" dirty="0" smtClean="0"/>
              <a:t> </a:t>
            </a:r>
            <a:r>
              <a:rPr lang="fr-FR" baseline="0" dirty="0" err="1" smtClean="0"/>
              <a:t>give</a:t>
            </a:r>
            <a:r>
              <a:rPr lang="fr-FR" baseline="0" dirty="0" smtClean="0"/>
              <a:t> </a:t>
            </a:r>
            <a:r>
              <a:rPr lang="fr-FR" baseline="0" dirty="0" err="1" smtClean="0"/>
              <a:t>partners</a:t>
            </a:r>
            <a:r>
              <a:rPr lang="fr-FR" baseline="0" dirty="0" smtClean="0"/>
              <a:t> a </a:t>
            </a:r>
            <a:r>
              <a:rPr lang="fr-FR" baseline="0" dirty="0" err="1" smtClean="0"/>
              <a:t>reasonable</a:t>
            </a:r>
            <a:r>
              <a:rPr lang="fr-FR" baseline="0" dirty="0" smtClean="0"/>
              <a:t> notice </a:t>
            </a:r>
            <a:r>
              <a:rPr lang="fr-FR" baseline="0" dirty="0" err="1" smtClean="0"/>
              <a:t>period</a:t>
            </a:r>
            <a:r>
              <a:rPr lang="fr-FR" baseline="0" dirty="0" smtClean="0"/>
              <a:t>, w/ a minimum of 15 </a:t>
            </a:r>
            <a:r>
              <a:rPr lang="fr-FR" baseline="0" dirty="0" err="1" smtClean="0"/>
              <a:t>days</a:t>
            </a:r>
            <a:r>
              <a:rPr lang="fr-FR" baseline="0" dirty="0" smtClean="0"/>
              <a:t> . </a:t>
            </a:r>
          </a:p>
          <a:p>
            <a:r>
              <a:rPr lang="fr-FR" baseline="0" dirty="0" smtClean="0"/>
              <a:t>- </a:t>
            </a:r>
            <a:r>
              <a:rPr lang="fr-FR" baseline="0" dirty="0" err="1" smtClean="0"/>
              <a:t>These</a:t>
            </a:r>
            <a:r>
              <a:rPr lang="fr-FR" baseline="0" dirty="0" smtClean="0"/>
              <a:t> cases are </a:t>
            </a:r>
            <a:r>
              <a:rPr lang="fr-FR" baseline="0" dirty="0" err="1" smtClean="0"/>
              <a:t>helpful</a:t>
            </a:r>
            <a:r>
              <a:rPr lang="fr-FR" baseline="0" dirty="0" smtClean="0"/>
              <a:t>, but </a:t>
            </a:r>
            <a:r>
              <a:rPr lang="fr-FR" baseline="0" dirty="0" err="1" smtClean="0"/>
              <a:t>doubts</a:t>
            </a:r>
            <a:r>
              <a:rPr lang="fr-FR" baseline="0" dirty="0" smtClean="0"/>
              <a:t> are </a:t>
            </a:r>
            <a:r>
              <a:rPr lang="fr-FR" baseline="0" dirty="0" err="1" smtClean="0"/>
              <a:t>whether</a:t>
            </a:r>
            <a:r>
              <a:rPr lang="fr-FR" baseline="0" dirty="0" smtClean="0"/>
              <a:t> </a:t>
            </a:r>
            <a:r>
              <a:rPr lang="fr-FR" baseline="0" dirty="0" err="1" smtClean="0"/>
              <a:t>these</a:t>
            </a:r>
            <a:r>
              <a:rPr lang="fr-FR" baseline="0" dirty="0" smtClean="0"/>
              <a:t> arrangements have </a:t>
            </a:r>
            <a:r>
              <a:rPr lang="fr-FR" baseline="0" dirty="0" err="1" smtClean="0"/>
              <a:t>enough</a:t>
            </a:r>
            <a:r>
              <a:rPr lang="fr-FR" baseline="0" dirty="0" smtClean="0"/>
              <a:t> </a:t>
            </a:r>
            <a:r>
              <a:rPr lang="fr-FR" baseline="0" dirty="0" err="1" smtClean="0"/>
              <a:t>teeth</a:t>
            </a:r>
            <a:r>
              <a:rPr lang="fr-FR" baseline="0" dirty="0" smtClean="0"/>
              <a:t> to </a:t>
            </a:r>
            <a:r>
              <a:rPr lang="fr-FR" baseline="0" dirty="0" err="1" smtClean="0"/>
              <a:t>either</a:t>
            </a:r>
            <a:r>
              <a:rPr lang="fr-FR" baseline="0" dirty="0" smtClean="0"/>
              <a:t> </a:t>
            </a:r>
            <a:r>
              <a:rPr lang="fr-FR" baseline="0" dirty="0" err="1" smtClean="0"/>
              <a:t>prevent</a:t>
            </a:r>
            <a:r>
              <a:rPr lang="fr-FR" baseline="0" dirty="0" smtClean="0"/>
              <a:t> abusive </a:t>
            </a:r>
            <a:r>
              <a:rPr lang="fr-FR" baseline="0" dirty="0" err="1" smtClean="0"/>
              <a:t>recontracting</a:t>
            </a:r>
            <a:r>
              <a:rPr lang="fr-FR" baseline="0" dirty="0" smtClean="0"/>
              <a:t> or </a:t>
            </a:r>
            <a:r>
              <a:rPr lang="fr-FR" baseline="0" dirty="0" err="1" smtClean="0"/>
              <a:t>enable</a:t>
            </a:r>
            <a:r>
              <a:rPr lang="fr-FR" baseline="0" dirty="0" smtClean="0"/>
              <a:t> </a:t>
            </a:r>
            <a:r>
              <a:rPr lang="fr-FR" baseline="0" dirty="0" err="1" smtClean="0"/>
              <a:t>switching</a:t>
            </a:r>
            <a:r>
              <a:rPr lang="fr-FR" baseline="0" dirty="0" smtClean="0"/>
              <a:t> in the face of abusive </a:t>
            </a:r>
            <a:r>
              <a:rPr lang="fr-FR" baseline="0" dirty="0" err="1" smtClean="0"/>
              <a:t>recontracting</a:t>
            </a:r>
            <a:endParaRPr lang="en-US" dirty="0"/>
          </a:p>
        </p:txBody>
      </p:sp>
      <p:sp>
        <p:nvSpPr>
          <p:cNvPr id="4" name="Slide Number Placeholder 3"/>
          <p:cNvSpPr>
            <a:spLocks noGrp="1"/>
          </p:cNvSpPr>
          <p:nvPr>
            <p:ph type="sldNum" sz="quarter" idx="10"/>
          </p:nvPr>
        </p:nvSpPr>
        <p:spPr/>
        <p:txBody>
          <a:bodyPr/>
          <a:lstStyle/>
          <a:p>
            <a:fld id="{B262E7F3-2854-5B40-84BD-7C1D6E3868AD}" type="slidenum">
              <a:rPr lang="es-ES" smtClean="0"/>
              <a:t>4</a:t>
            </a:fld>
            <a:endParaRPr lang="es-ES"/>
          </a:p>
        </p:txBody>
      </p:sp>
    </p:spTree>
    <p:extLst>
      <p:ext uri="{BB962C8B-B14F-4D97-AF65-F5344CB8AC3E}">
        <p14:creationId xmlns:p14="http://schemas.microsoft.com/office/powerpoint/2010/main" val="34980491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smtClean="0"/>
              <a:t>- </a:t>
            </a:r>
            <a:r>
              <a:rPr lang="fr-FR" dirty="0" err="1" smtClean="0"/>
              <a:t>Now</a:t>
            </a:r>
            <a:r>
              <a:rPr lang="fr-FR" dirty="0" smtClean="0"/>
              <a:t>, the </a:t>
            </a:r>
            <a:r>
              <a:rPr lang="fr-FR" dirty="0" err="1" smtClean="0"/>
              <a:t>law</a:t>
            </a:r>
            <a:r>
              <a:rPr lang="fr-FR" dirty="0" smtClean="0"/>
              <a:t> on </a:t>
            </a:r>
            <a:r>
              <a:rPr lang="fr-FR" dirty="0" err="1" smtClean="0"/>
              <a:t>recontracting</a:t>
            </a:r>
            <a:r>
              <a:rPr lang="fr-FR" baseline="0" dirty="0" smtClean="0"/>
              <a:t> </a:t>
            </a:r>
            <a:r>
              <a:rPr lang="fr-FR" baseline="0" dirty="0" err="1" smtClean="0"/>
              <a:t>is</a:t>
            </a:r>
            <a:r>
              <a:rPr lang="fr-FR" baseline="0" dirty="0" smtClean="0"/>
              <a:t> </a:t>
            </a:r>
            <a:r>
              <a:rPr lang="fr-FR" baseline="0" dirty="0" err="1" smtClean="0"/>
              <a:t>understandably</a:t>
            </a:r>
            <a:r>
              <a:rPr lang="fr-FR" baseline="0" dirty="0" smtClean="0"/>
              <a:t> soft, </a:t>
            </a:r>
            <a:r>
              <a:rPr lang="fr-FR" baseline="0" dirty="0" err="1" smtClean="0"/>
              <a:t>because</a:t>
            </a:r>
            <a:r>
              <a:rPr lang="fr-FR" baseline="0" dirty="0" smtClean="0"/>
              <a:t> </a:t>
            </a:r>
            <a:r>
              <a:rPr lang="fr-FR" baseline="0" dirty="0" err="1" smtClean="0"/>
              <a:t>hardening</a:t>
            </a:r>
            <a:r>
              <a:rPr lang="fr-FR" baseline="0" dirty="0" smtClean="0"/>
              <a:t> the </a:t>
            </a:r>
            <a:r>
              <a:rPr lang="fr-FR" baseline="0" dirty="0" err="1" smtClean="0"/>
              <a:t>approach</a:t>
            </a:r>
            <a:r>
              <a:rPr lang="fr-FR" baseline="0" dirty="0" smtClean="0"/>
              <a:t> </a:t>
            </a:r>
            <a:r>
              <a:rPr lang="fr-FR" baseline="0" dirty="0" err="1" smtClean="0"/>
              <a:t>involves</a:t>
            </a:r>
            <a:r>
              <a:rPr lang="fr-FR" baseline="0" dirty="0" smtClean="0"/>
              <a:t> </a:t>
            </a:r>
            <a:r>
              <a:rPr lang="fr-FR" baseline="0" dirty="0" err="1" smtClean="0"/>
              <a:t>difficult</a:t>
            </a:r>
            <a:r>
              <a:rPr lang="fr-FR" baseline="0" dirty="0" smtClean="0"/>
              <a:t> </a:t>
            </a:r>
            <a:r>
              <a:rPr lang="fr-FR" baseline="0" dirty="0" err="1" smtClean="0"/>
              <a:t>tradeoffs</a:t>
            </a:r>
            <a:endParaRPr lang="fr-FR"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smtClean="0"/>
              <a:t>- </a:t>
            </a:r>
            <a:r>
              <a:rPr lang="fr-FR" dirty="0" err="1" smtClean="0"/>
              <a:t>Stricter</a:t>
            </a:r>
            <a:r>
              <a:rPr lang="fr-FR" baseline="0" dirty="0" smtClean="0"/>
              <a:t> </a:t>
            </a:r>
            <a:r>
              <a:rPr lang="fr-FR" baseline="0" dirty="0" err="1" smtClean="0"/>
              <a:t>legal</a:t>
            </a:r>
            <a:r>
              <a:rPr lang="fr-FR" baseline="0" dirty="0" smtClean="0"/>
              <a:t> </a:t>
            </a:r>
            <a:r>
              <a:rPr lang="fr-FR" baseline="0" dirty="0" err="1" smtClean="0"/>
              <a:t>treatment</a:t>
            </a:r>
            <a:r>
              <a:rPr lang="fr-FR" baseline="0" dirty="0" smtClean="0"/>
              <a:t> </a:t>
            </a:r>
            <a:r>
              <a:rPr lang="fr-FR" baseline="0" dirty="0" err="1" smtClean="0"/>
              <a:t>could</a:t>
            </a:r>
            <a:r>
              <a:rPr lang="fr-FR" baseline="0" dirty="0" smtClean="0"/>
              <a:t> </a:t>
            </a:r>
            <a:r>
              <a:rPr lang="fr-FR" baseline="0" dirty="0" err="1" smtClean="0"/>
              <a:t>certainly</a:t>
            </a:r>
            <a:r>
              <a:rPr lang="fr-FR" baseline="0" dirty="0" smtClean="0"/>
              <a:t> </a:t>
            </a:r>
            <a:r>
              <a:rPr lang="fr-FR" dirty="0" err="1" smtClean="0"/>
              <a:t>create</a:t>
            </a:r>
            <a:r>
              <a:rPr lang="fr-FR" dirty="0" smtClean="0"/>
              <a:t> </a:t>
            </a:r>
            <a:r>
              <a:rPr lang="fr-FR" dirty="0" err="1" smtClean="0"/>
              <a:t>disincentives</a:t>
            </a:r>
            <a:r>
              <a:rPr lang="fr-FR" dirty="0" smtClean="0"/>
              <a:t> to </a:t>
            </a:r>
            <a:r>
              <a:rPr lang="fr-FR" dirty="0" err="1" smtClean="0"/>
              <a:t>anticompetitive</a:t>
            </a:r>
            <a:r>
              <a:rPr lang="fr-FR" dirty="0" smtClean="0"/>
              <a:t> exploitation and exclusion</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smtClean="0"/>
              <a:t>- But by</a:t>
            </a:r>
            <a:r>
              <a:rPr lang="fr-FR" baseline="0" dirty="0" smtClean="0"/>
              <a:t> </a:t>
            </a:r>
            <a:r>
              <a:rPr lang="fr-FR" baseline="0" dirty="0" err="1" smtClean="0"/>
              <a:t>doing</a:t>
            </a:r>
            <a:r>
              <a:rPr lang="fr-FR" baseline="0" dirty="0" smtClean="0"/>
              <a:t> </a:t>
            </a:r>
            <a:r>
              <a:rPr lang="fr-FR" baseline="0" dirty="0" err="1" smtClean="0"/>
              <a:t>so</a:t>
            </a:r>
            <a:r>
              <a:rPr lang="fr-FR" baseline="0" dirty="0" smtClean="0"/>
              <a:t>, the </a:t>
            </a:r>
            <a:r>
              <a:rPr lang="fr-FR" baseline="0" dirty="0" err="1" smtClean="0"/>
              <a:t>law</a:t>
            </a:r>
            <a:r>
              <a:rPr lang="fr-FR" baseline="0" dirty="0" smtClean="0"/>
              <a:t> </a:t>
            </a:r>
            <a:r>
              <a:rPr lang="fr-FR" dirty="0" err="1" smtClean="0"/>
              <a:t>curtails</a:t>
            </a:r>
            <a:r>
              <a:rPr lang="fr-FR" dirty="0" smtClean="0"/>
              <a:t> </a:t>
            </a:r>
            <a:r>
              <a:rPr lang="fr-FR" dirty="0" err="1" smtClean="0"/>
              <a:t>monetization</a:t>
            </a:r>
            <a:r>
              <a:rPr lang="fr-FR" dirty="0" smtClean="0"/>
              <a:t> competition and innovation</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dirty="0" smtClean="0"/>
              <a:t>The </a:t>
            </a:r>
            <a:r>
              <a:rPr lang="fr-FR" dirty="0" err="1" smtClean="0"/>
              <a:t>problem</a:t>
            </a:r>
            <a:r>
              <a:rPr lang="fr-FR" dirty="0" smtClean="0"/>
              <a:t> </a:t>
            </a:r>
            <a:r>
              <a:rPr lang="fr-FR" dirty="0" err="1" smtClean="0"/>
              <a:t>with</a:t>
            </a:r>
            <a:r>
              <a:rPr lang="fr-FR" dirty="0" smtClean="0"/>
              <a:t> </a:t>
            </a:r>
            <a:r>
              <a:rPr lang="fr-FR" dirty="0" err="1" smtClean="0"/>
              <a:t>this</a:t>
            </a:r>
            <a:r>
              <a:rPr lang="fr-FR" dirty="0" smtClean="0"/>
              <a:t> </a:t>
            </a:r>
            <a:r>
              <a:rPr lang="fr-FR" dirty="0" err="1" smtClean="0"/>
              <a:t>is</a:t>
            </a:r>
            <a:r>
              <a:rPr lang="fr-FR" dirty="0" smtClean="0"/>
              <a:t> </a:t>
            </a:r>
            <a:r>
              <a:rPr lang="fr-FR" dirty="0" err="1" smtClean="0"/>
              <a:t>compounded</a:t>
            </a:r>
            <a:r>
              <a:rPr lang="fr-FR" dirty="0" smtClean="0"/>
              <a:t> in </a:t>
            </a:r>
            <a:r>
              <a:rPr lang="fr-FR" dirty="0" err="1" smtClean="0"/>
              <a:t>environments</a:t>
            </a:r>
            <a:r>
              <a:rPr lang="fr-FR" baseline="0" dirty="0" smtClean="0"/>
              <a:t> </a:t>
            </a:r>
            <a:r>
              <a:rPr lang="fr-FR" baseline="0" dirty="0" err="1" smtClean="0"/>
              <a:t>like</a:t>
            </a:r>
            <a:r>
              <a:rPr lang="fr-FR" baseline="0" dirty="0" smtClean="0"/>
              <a:t> digital, </a:t>
            </a:r>
            <a:r>
              <a:rPr lang="fr-FR" baseline="0" dirty="0" err="1" smtClean="0"/>
              <a:t>where</a:t>
            </a:r>
            <a:r>
              <a:rPr lang="fr-FR" baseline="0" dirty="0" smtClean="0"/>
              <a:t> innovation </a:t>
            </a:r>
            <a:r>
              <a:rPr lang="fr-FR" baseline="0" dirty="0" err="1" smtClean="0"/>
              <a:t>is</a:t>
            </a:r>
            <a:r>
              <a:rPr lang="fr-FR" baseline="0" dirty="0" smtClean="0"/>
              <a:t> important, but </a:t>
            </a:r>
            <a:r>
              <a:rPr lang="fr-FR" baseline="0" dirty="0" err="1" smtClean="0"/>
              <a:t>where</a:t>
            </a:r>
            <a:r>
              <a:rPr lang="fr-FR" baseline="0" dirty="0" smtClean="0"/>
              <a:t> </a:t>
            </a:r>
            <a:r>
              <a:rPr lang="fr-FR" baseline="0" dirty="0" err="1" smtClean="0"/>
              <a:t>appropriability</a:t>
            </a:r>
            <a:r>
              <a:rPr lang="fr-FR" baseline="0" dirty="0" smtClean="0"/>
              <a:t> institutions are not </a:t>
            </a:r>
            <a:r>
              <a:rPr lang="fr-FR" baseline="0" dirty="0" err="1" smtClean="0"/>
              <a:t>well</a:t>
            </a:r>
            <a:r>
              <a:rPr lang="fr-FR" baseline="0" dirty="0" smtClean="0"/>
              <a:t> </a:t>
            </a:r>
            <a:r>
              <a:rPr lang="fr-FR" baseline="0" dirty="0" err="1" smtClean="0"/>
              <a:t>defined</a:t>
            </a:r>
            <a:r>
              <a:rPr lang="fr-FR" baseline="0" dirty="0" smtClean="0"/>
              <a:t> – IP </a:t>
            </a:r>
            <a:r>
              <a:rPr lang="fr-FR" baseline="0" dirty="0" err="1" smtClean="0"/>
              <a:t>plays</a:t>
            </a:r>
            <a:r>
              <a:rPr lang="fr-FR" baseline="0" dirty="0" smtClean="0"/>
              <a:t> a </a:t>
            </a:r>
            <a:r>
              <a:rPr lang="fr-FR" baseline="0" dirty="0" err="1" smtClean="0"/>
              <a:t>little</a:t>
            </a:r>
            <a:r>
              <a:rPr lang="fr-FR" baseline="0" dirty="0" smtClean="0"/>
              <a:t> </a:t>
            </a:r>
            <a:r>
              <a:rPr lang="fr-FR" baseline="0" dirty="0" err="1" smtClean="0"/>
              <a:t>role</a:t>
            </a:r>
            <a:r>
              <a:rPr lang="fr-FR" baseline="0" dirty="0" smtClean="0"/>
              <a:t> as default- </a:t>
            </a:r>
            <a:r>
              <a:rPr lang="fr-FR" baseline="0" dirty="0" err="1" smtClean="0"/>
              <a:t>so</a:t>
            </a:r>
            <a:r>
              <a:rPr lang="fr-FR" baseline="0" dirty="0" smtClean="0"/>
              <a:t> the </a:t>
            </a:r>
            <a:r>
              <a:rPr lang="fr-FR" baseline="0" dirty="0" err="1" smtClean="0"/>
              <a:t>law</a:t>
            </a:r>
            <a:r>
              <a:rPr lang="fr-FR" baseline="0" dirty="0" smtClean="0"/>
              <a:t> </a:t>
            </a:r>
            <a:r>
              <a:rPr lang="fr-FR" baseline="0" dirty="0" err="1" smtClean="0"/>
              <a:t>should</a:t>
            </a:r>
            <a:r>
              <a:rPr lang="fr-FR" baseline="0" dirty="0" smtClean="0"/>
              <a:t> </a:t>
            </a:r>
            <a:r>
              <a:rPr lang="fr-FR" baseline="0" dirty="0" err="1" smtClean="0"/>
              <a:t>be</a:t>
            </a:r>
            <a:r>
              <a:rPr lang="fr-FR" baseline="0" dirty="0" smtClean="0"/>
              <a:t> more </a:t>
            </a:r>
            <a:r>
              <a:rPr lang="fr-FR" baseline="0" dirty="0" err="1" smtClean="0"/>
              <a:t>wary</a:t>
            </a:r>
            <a:r>
              <a:rPr lang="fr-FR" baseline="0" dirty="0" smtClean="0"/>
              <a:t> to </a:t>
            </a:r>
            <a:r>
              <a:rPr lang="fr-FR" baseline="0" dirty="0" err="1" smtClean="0"/>
              <a:t>limit</a:t>
            </a:r>
            <a:r>
              <a:rPr lang="fr-FR" baseline="0" dirty="0" smtClean="0"/>
              <a:t> </a:t>
            </a:r>
            <a:r>
              <a:rPr lang="fr-FR" baseline="0" dirty="0" err="1" smtClean="0"/>
              <a:t>reward</a:t>
            </a:r>
            <a:r>
              <a:rPr lang="fr-FR" baseline="0" dirty="0" smtClean="0"/>
              <a:t> </a:t>
            </a:r>
            <a:r>
              <a:rPr lang="fr-FR" baseline="0" dirty="0" smtClean="0"/>
              <a:t>options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262E7F3-2854-5B40-84BD-7C1D6E3868AD}" type="slidenum">
              <a:rPr lang="es-ES" smtClean="0"/>
              <a:t>5</a:t>
            </a:fld>
            <a:endParaRPr lang="es-ES"/>
          </a:p>
        </p:txBody>
      </p:sp>
    </p:spTree>
    <p:extLst>
      <p:ext uri="{BB962C8B-B14F-4D97-AF65-F5344CB8AC3E}">
        <p14:creationId xmlns:p14="http://schemas.microsoft.com/office/powerpoint/2010/main" val="3258128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fr-FR" dirty="0" err="1" smtClean="0"/>
              <a:t>Now</a:t>
            </a:r>
            <a:r>
              <a:rPr lang="fr-FR" dirty="0" smtClean="0"/>
              <a:t>,</a:t>
            </a:r>
            <a:r>
              <a:rPr lang="fr-FR" baseline="0" dirty="0" smtClean="0"/>
              <a:t> how do </a:t>
            </a:r>
            <a:r>
              <a:rPr lang="fr-FR" baseline="0" dirty="0" err="1" smtClean="0"/>
              <a:t>we</a:t>
            </a:r>
            <a:r>
              <a:rPr lang="fr-FR" baseline="0" dirty="0" smtClean="0"/>
              <a:t> go about </a:t>
            </a:r>
            <a:r>
              <a:rPr lang="fr-FR" baseline="0" dirty="0" err="1" smtClean="0"/>
              <a:t>defining</a:t>
            </a:r>
            <a:r>
              <a:rPr lang="fr-FR" baseline="0" dirty="0" smtClean="0"/>
              <a:t> good </a:t>
            </a:r>
            <a:r>
              <a:rPr lang="fr-FR" baseline="0" dirty="0" err="1" smtClean="0"/>
              <a:t>legal</a:t>
            </a:r>
            <a:r>
              <a:rPr lang="fr-FR" baseline="0" dirty="0" smtClean="0"/>
              <a:t> standards for </a:t>
            </a:r>
            <a:r>
              <a:rPr lang="fr-FR" baseline="0" dirty="0" err="1" smtClean="0"/>
              <a:t>bad</a:t>
            </a:r>
            <a:r>
              <a:rPr lang="fr-FR" baseline="0" dirty="0" smtClean="0"/>
              <a:t> </a:t>
            </a:r>
            <a:r>
              <a:rPr lang="fr-FR" baseline="0" dirty="0" err="1" smtClean="0"/>
              <a:t>recontracting</a:t>
            </a:r>
            <a:endParaRPr lang="fr-FR" baseline="0" dirty="0" smtClean="0"/>
          </a:p>
          <a:p>
            <a:pPr marL="171450" indent="-171450">
              <a:buFontTx/>
              <a:buChar char="-"/>
            </a:pPr>
            <a:r>
              <a:rPr lang="fr-FR" baseline="0" dirty="0" smtClean="0"/>
              <a:t>The </a:t>
            </a:r>
            <a:r>
              <a:rPr lang="fr-FR" baseline="0" dirty="0" err="1" smtClean="0"/>
              <a:t>legal</a:t>
            </a:r>
            <a:r>
              <a:rPr lang="fr-FR" baseline="0" dirty="0" smtClean="0"/>
              <a:t> system </a:t>
            </a:r>
            <a:r>
              <a:rPr lang="fr-FR" baseline="0" dirty="0" err="1" smtClean="0"/>
              <a:t>is</a:t>
            </a:r>
            <a:r>
              <a:rPr lang="fr-FR" baseline="0" dirty="0" smtClean="0"/>
              <a:t> not a white </a:t>
            </a:r>
            <a:r>
              <a:rPr lang="fr-FR" baseline="0" dirty="0" err="1" smtClean="0"/>
              <a:t>board</a:t>
            </a:r>
            <a:endParaRPr lang="fr-FR" baseline="0" dirty="0" smtClean="0"/>
          </a:p>
          <a:p>
            <a:pPr marL="171450" indent="-171450">
              <a:buFontTx/>
              <a:buChar char="-"/>
            </a:pPr>
            <a:r>
              <a:rPr lang="fr-FR" baseline="0" dirty="0" err="1" smtClean="0"/>
              <a:t>We’ve</a:t>
            </a:r>
            <a:r>
              <a:rPr lang="fr-FR" baseline="0" dirty="0" smtClean="0"/>
              <a:t> </a:t>
            </a:r>
            <a:r>
              <a:rPr lang="fr-FR" baseline="0" dirty="0" err="1" smtClean="0"/>
              <a:t>got</a:t>
            </a:r>
            <a:r>
              <a:rPr lang="fr-FR" baseline="0" dirty="0" smtClean="0"/>
              <a:t> </a:t>
            </a:r>
            <a:r>
              <a:rPr lang="fr-FR" baseline="0" dirty="0" err="1" smtClean="0"/>
              <a:t>some</a:t>
            </a:r>
            <a:r>
              <a:rPr lang="fr-FR" baseline="0" dirty="0" smtClean="0"/>
              <a:t> </a:t>
            </a:r>
            <a:r>
              <a:rPr lang="fr-FR" baseline="0" dirty="0" err="1" smtClean="0"/>
              <a:t>knowledge</a:t>
            </a:r>
            <a:r>
              <a:rPr lang="fr-FR" baseline="0" dirty="0" smtClean="0"/>
              <a:t> on </a:t>
            </a:r>
            <a:r>
              <a:rPr lang="fr-FR" baseline="0" dirty="0" err="1" smtClean="0"/>
              <a:t>which</a:t>
            </a:r>
            <a:r>
              <a:rPr lang="fr-FR" baseline="0" dirty="0" smtClean="0"/>
              <a:t> </a:t>
            </a:r>
            <a:r>
              <a:rPr lang="fr-FR" baseline="0" dirty="0" err="1" smtClean="0"/>
              <a:t>we</a:t>
            </a:r>
            <a:r>
              <a:rPr lang="fr-FR" baseline="0" dirty="0" smtClean="0"/>
              <a:t> </a:t>
            </a:r>
            <a:r>
              <a:rPr lang="fr-FR" baseline="0" dirty="0" err="1" smtClean="0"/>
              <a:t>can</a:t>
            </a:r>
            <a:r>
              <a:rPr lang="fr-FR" baseline="0" dirty="0" smtClean="0"/>
              <a:t> </a:t>
            </a:r>
            <a:r>
              <a:rPr lang="fr-FR" baseline="0" dirty="0" err="1" smtClean="0"/>
              <a:t>capitalize</a:t>
            </a:r>
            <a:endParaRPr lang="fr-FR" baseline="0" dirty="0" smtClean="0"/>
          </a:p>
          <a:p>
            <a:pPr marL="171450" indent="-171450">
              <a:buFontTx/>
              <a:buChar char="-"/>
            </a:pPr>
            <a:r>
              <a:rPr lang="fr-FR" baseline="0" dirty="0" err="1" smtClean="0"/>
              <a:t>We</a:t>
            </a:r>
            <a:r>
              <a:rPr lang="fr-FR" baseline="0" dirty="0" smtClean="0"/>
              <a:t> </a:t>
            </a:r>
            <a:r>
              <a:rPr lang="fr-FR" baseline="0" dirty="0" err="1" smtClean="0"/>
              <a:t>need</a:t>
            </a:r>
            <a:r>
              <a:rPr lang="fr-FR" baseline="0" dirty="0" smtClean="0"/>
              <a:t> to have in </a:t>
            </a:r>
            <a:r>
              <a:rPr lang="fr-FR" baseline="0" dirty="0" err="1" smtClean="0"/>
              <a:t>mind</a:t>
            </a:r>
            <a:r>
              <a:rPr lang="fr-FR" baseline="0" dirty="0" smtClean="0"/>
              <a:t> first </a:t>
            </a:r>
            <a:r>
              <a:rPr lang="fr-FR" baseline="0" dirty="0" err="1" smtClean="0"/>
              <a:t>principles</a:t>
            </a:r>
            <a:r>
              <a:rPr lang="fr-FR" baseline="0" dirty="0" smtClean="0"/>
              <a:t> and best </a:t>
            </a:r>
            <a:r>
              <a:rPr lang="fr-FR" baseline="0" dirty="0" err="1" smtClean="0"/>
              <a:t>principles</a:t>
            </a:r>
            <a:r>
              <a:rPr lang="fr-FR" baseline="0" dirty="0" smtClean="0"/>
              <a:t> of </a:t>
            </a:r>
            <a:r>
              <a:rPr lang="fr-FR" baseline="0" dirty="0" err="1" smtClean="0"/>
              <a:t>lawmaking</a:t>
            </a:r>
            <a:endParaRPr lang="fr-FR" baseline="0" dirty="0" smtClean="0"/>
          </a:p>
          <a:p>
            <a:pPr marL="171450" indent="-171450">
              <a:buFontTx/>
              <a:buChar char="-"/>
            </a:pPr>
            <a:r>
              <a:rPr lang="fr-FR" baseline="0" dirty="0" err="1" smtClean="0"/>
              <a:t>We</a:t>
            </a:r>
            <a:r>
              <a:rPr lang="fr-FR" baseline="0" dirty="0" smtClean="0"/>
              <a:t> </a:t>
            </a:r>
            <a:r>
              <a:rPr lang="fr-FR" baseline="0" dirty="0" err="1" smtClean="0"/>
              <a:t>want</a:t>
            </a:r>
            <a:r>
              <a:rPr lang="fr-FR" baseline="0" dirty="0" smtClean="0"/>
              <a:t> to </a:t>
            </a:r>
            <a:r>
              <a:rPr lang="fr-FR" baseline="0" dirty="0" err="1" smtClean="0"/>
              <a:t>filter</a:t>
            </a:r>
            <a:r>
              <a:rPr lang="fr-FR" baseline="0" dirty="0" smtClean="0"/>
              <a:t> out </a:t>
            </a:r>
            <a:r>
              <a:rPr lang="fr-FR" baseline="0" dirty="0" err="1" smtClean="0"/>
              <a:t>managerial</a:t>
            </a:r>
            <a:r>
              <a:rPr lang="fr-FR" baseline="0" dirty="0" smtClean="0"/>
              <a:t> </a:t>
            </a:r>
            <a:r>
              <a:rPr lang="fr-FR" baseline="0" dirty="0" err="1" smtClean="0"/>
              <a:t>ineffiencies</a:t>
            </a:r>
            <a:r>
              <a:rPr lang="fr-FR" baseline="0" dirty="0" smtClean="0"/>
              <a:t>, not </a:t>
            </a:r>
            <a:r>
              <a:rPr lang="fr-FR" baseline="0" dirty="0" err="1" smtClean="0"/>
              <a:t>market</a:t>
            </a:r>
            <a:r>
              <a:rPr lang="fr-FR" baseline="0" dirty="0" smtClean="0"/>
              <a:t> power, and </a:t>
            </a:r>
            <a:r>
              <a:rPr lang="fr-FR" baseline="0" dirty="0" err="1" smtClean="0"/>
              <a:t>remove</a:t>
            </a:r>
            <a:r>
              <a:rPr lang="fr-FR" baseline="0" dirty="0" smtClean="0"/>
              <a:t> the </a:t>
            </a:r>
            <a:r>
              <a:rPr lang="fr-FR" baseline="0" dirty="0" err="1" smtClean="0"/>
              <a:t>need</a:t>
            </a:r>
            <a:r>
              <a:rPr lang="fr-FR" baseline="0" dirty="0" smtClean="0"/>
              <a:t> to </a:t>
            </a:r>
            <a:r>
              <a:rPr lang="fr-FR" baseline="0" dirty="0" err="1" smtClean="0"/>
              <a:t>prove</a:t>
            </a:r>
            <a:r>
              <a:rPr lang="fr-FR" baseline="0" dirty="0" smtClean="0"/>
              <a:t> </a:t>
            </a:r>
            <a:r>
              <a:rPr lang="fr-FR" baseline="0" dirty="0" err="1" smtClean="0"/>
              <a:t>expectational</a:t>
            </a:r>
            <a:r>
              <a:rPr lang="fr-FR" baseline="0" dirty="0" smtClean="0"/>
              <a:t> </a:t>
            </a:r>
            <a:r>
              <a:rPr lang="fr-FR" baseline="0" dirty="0" err="1" smtClean="0"/>
              <a:t>context</a:t>
            </a:r>
            <a:r>
              <a:rPr lang="fr-FR" baseline="0" dirty="0" smtClean="0"/>
              <a:t>/</a:t>
            </a:r>
            <a:r>
              <a:rPr lang="fr-FR" baseline="0" dirty="0" err="1" smtClean="0"/>
              <a:t>commitment</a:t>
            </a:r>
            <a:r>
              <a:rPr lang="fr-FR" baseline="0" dirty="0" smtClean="0"/>
              <a:t> </a:t>
            </a:r>
            <a:r>
              <a:rPr lang="fr-FR" baseline="0" dirty="0" err="1" smtClean="0"/>
              <a:t>reneging</a:t>
            </a:r>
            <a:r>
              <a:rPr lang="fr-FR" baseline="0" dirty="0" smtClean="0"/>
              <a:t> </a:t>
            </a:r>
            <a:r>
              <a:rPr lang="fr-FR" baseline="0" dirty="0" err="1" smtClean="0"/>
              <a:t>bc</a:t>
            </a:r>
            <a:r>
              <a:rPr lang="fr-FR" baseline="0" dirty="0" smtClean="0"/>
              <a:t> </a:t>
            </a:r>
            <a:r>
              <a:rPr lang="fr-FR" baseline="0" dirty="0" err="1" smtClean="0"/>
              <a:t>taken</a:t>
            </a:r>
            <a:r>
              <a:rPr lang="fr-FR" baseline="0" dirty="0" smtClean="0"/>
              <a:t> care by </a:t>
            </a:r>
            <a:r>
              <a:rPr lang="fr-FR" baseline="0" dirty="0" err="1" smtClean="0"/>
              <a:t>contract</a:t>
            </a:r>
            <a:r>
              <a:rPr lang="fr-FR" baseline="0" dirty="0" smtClean="0"/>
              <a:t> </a:t>
            </a:r>
            <a:r>
              <a:rPr lang="fr-FR" baseline="0" dirty="0" err="1" smtClean="0"/>
              <a:t>law</a:t>
            </a:r>
            <a:r>
              <a:rPr lang="fr-FR" baseline="0" dirty="0" smtClean="0"/>
              <a:t>, and </a:t>
            </a:r>
            <a:r>
              <a:rPr lang="fr-FR" baseline="0" smtClean="0"/>
              <a:t>consumer protection</a:t>
            </a:r>
            <a:endParaRPr lang="fr-FR" baseline="0" dirty="0" smtClean="0"/>
          </a:p>
        </p:txBody>
      </p:sp>
      <p:sp>
        <p:nvSpPr>
          <p:cNvPr id="4" name="Slide Number Placeholder 3"/>
          <p:cNvSpPr>
            <a:spLocks noGrp="1"/>
          </p:cNvSpPr>
          <p:nvPr>
            <p:ph type="sldNum" sz="quarter" idx="10"/>
          </p:nvPr>
        </p:nvSpPr>
        <p:spPr/>
        <p:txBody>
          <a:bodyPr/>
          <a:lstStyle/>
          <a:p>
            <a:fld id="{B262E7F3-2854-5B40-84BD-7C1D6E3868AD}" type="slidenum">
              <a:rPr lang="es-ES" smtClean="0"/>
              <a:t>6</a:t>
            </a:fld>
            <a:endParaRPr lang="es-ES"/>
          </a:p>
        </p:txBody>
      </p:sp>
    </p:spTree>
    <p:extLst>
      <p:ext uri="{BB962C8B-B14F-4D97-AF65-F5344CB8AC3E}">
        <p14:creationId xmlns:p14="http://schemas.microsoft.com/office/powerpoint/2010/main" val="38904228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There are additional mega concepts to respect in the application of the law,</a:t>
            </a:r>
            <a:r>
              <a:rPr lang="en-US" baseline="0" dirty="0" smtClean="0"/>
              <a:t> and that apply to </a:t>
            </a:r>
            <a:r>
              <a:rPr lang="en-US" baseline="0" dirty="0" err="1" smtClean="0"/>
              <a:t>recontracting</a:t>
            </a:r>
            <a:endParaRPr lang="en-US" baseline="0" dirty="0" smtClean="0"/>
          </a:p>
          <a:p>
            <a:pPr marL="0" indent="0">
              <a:buFontTx/>
              <a:buNone/>
            </a:pPr>
            <a:endParaRPr lang="en-US" dirty="0"/>
          </a:p>
        </p:txBody>
      </p:sp>
      <p:sp>
        <p:nvSpPr>
          <p:cNvPr id="4" name="Slide Number Placeholder 3"/>
          <p:cNvSpPr>
            <a:spLocks noGrp="1"/>
          </p:cNvSpPr>
          <p:nvPr>
            <p:ph type="sldNum" sz="quarter" idx="10"/>
          </p:nvPr>
        </p:nvSpPr>
        <p:spPr/>
        <p:txBody>
          <a:bodyPr/>
          <a:lstStyle/>
          <a:p>
            <a:fld id="{B262E7F3-2854-5B40-84BD-7C1D6E3868AD}" type="slidenum">
              <a:rPr lang="es-ES" smtClean="0"/>
              <a:t>7</a:t>
            </a:fld>
            <a:endParaRPr lang="es-ES"/>
          </a:p>
        </p:txBody>
      </p:sp>
    </p:spTree>
    <p:extLst>
      <p:ext uri="{BB962C8B-B14F-4D97-AF65-F5344CB8AC3E}">
        <p14:creationId xmlns:p14="http://schemas.microsoft.com/office/powerpoint/2010/main" val="9630149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smtClean="0"/>
              <a:t>- Can </a:t>
            </a:r>
            <a:r>
              <a:rPr lang="fr-FR" dirty="0" err="1" smtClean="0"/>
              <a:t>existing</a:t>
            </a:r>
            <a:r>
              <a:rPr lang="fr-FR" dirty="0" smtClean="0"/>
              <a:t> case </a:t>
            </a:r>
            <a:r>
              <a:rPr lang="fr-FR" dirty="0" err="1" smtClean="0"/>
              <a:t>law</a:t>
            </a:r>
            <a:r>
              <a:rPr lang="fr-FR" dirty="0" smtClean="0"/>
              <a:t> </a:t>
            </a:r>
            <a:r>
              <a:rPr lang="fr-FR" dirty="0" err="1" smtClean="0"/>
              <a:t>provide</a:t>
            </a:r>
            <a:r>
              <a:rPr lang="fr-FR" dirty="0" smtClean="0"/>
              <a:t> </a:t>
            </a:r>
            <a:r>
              <a:rPr lang="fr-FR" dirty="0" err="1" smtClean="0"/>
              <a:t>some</a:t>
            </a:r>
            <a:r>
              <a:rPr lang="fr-FR" dirty="0" smtClean="0"/>
              <a:t> guidance</a:t>
            </a:r>
            <a:r>
              <a:rPr lang="fr-FR" baseline="0" dirty="0" smtClean="0"/>
              <a:t> </a:t>
            </a:r>
            <a:r>
              <a:rPr lang="fr-FR" baseline="0" dirty="0" err="1" smtClean="0"/>
              <a:t>towards</a:t>
            </a:r>
            <a:r>
              <a:rPr lang="fr-FR" baseline="0" dirty="0" smtClean="0"/>
              <a:t> a standard for </a:t>
            </a:r>
            <a:r>
              <a:rPr lang="fr-FR" baseline="0" dirty="0" err="1" smtClean="0"/>
              <a:t>bad</a:t>
            </a:r>
            <a:r>
              <a:rPr lang="fr-FR" baseline="0" dirty="0" smtClean="0"/>
              <a:t> </a:t>
            </a:r>
            <a:r>
              <a:rPr lang="fr-FR" baseline="0" dirty="0" err="1" smtClean="0"/>
              <a:t>recontracting</a:t>
            </a:r>
            <a:endParaRPr lang="fr-FR" baseline="0" dirty="0" smtClean="0"/>
          </a:p>
          <a:p>
            <a:pPr marL="171450" indent="-171450">
              <a:buFontTx/>
              <a:buChar char="-"/>
            </a:pPr>
            <a:r>
              <a:rPr lang="fr-FR" baseline="0" dirty="0" smtClean="0"/>
              <a:t>In the EU, the </a:t>
            </a:r>
            <a:r>
              <a:rPr lang="fr-FR" baseline="0" dirty="0" err="1" smtClean="0"/>
              <a:t>facts</a:t>
            </a:r>
            <a:r>
              <a:rPr lang="fr-FR" baseline="0" dirty="0" smtClean="0"/>
              <a:t> in Microsoft </a:t>
            </a:r>
            <a:r>
              <a:rPr lang="fr-FR" baseline="0" dirty="0" err="1" smtClean="0"/>
              <a:t>involved</a:t>
            </a:r>
            <a:r>
              <a:rPr lang="fr-FR" baseline="0" dirty="0" smtClean="0"/>
              <a:t> a disruption of </a:t>
            </a:r>
            <a:r>
              <a:rPr lang="fr-FR" baseline="0" dirty="0" err="1" smtClean="0"/>
              <a:t>previous</a:t>
            </a:r>
            <a:r>
              <a:rPr lang="fr-FR" baseline="0" dirty="0" smtClean="0"/>
              <a:t> </a:t>
            </a:r>
            <a:r>
              <a:rPr lang="fr-FR" baseline="0" dirty="0" err="1" smtClean="0"/>
              <a:t>levels</a:t>
            </a:r>
            <a:r>
              <a:rPr lang="fr-FR" baseline="0" dirty="0" smtClean="0"/>
              <a:t> of </a:t>
            </a:r>
            <a:r>
              <a:rPr lang="fr-FR" baseline="0" dirty="0" err="1" smtClean="0"/>
              <a:t>interoperability</a:t>
            </a:r>
            <a:r>
              <a:rPr lang="fr-FR" baseline="0" dirty="0" smtClean="0"/>
              <a:t>, by </a:t>
            </a:r>
            <a:r>
              <a:rPr lang="fr-FR" baseline="0" dirty="0" err="1" smtClean="0"/>
              <a:t>witholding</a:t>
            </a:r>
            <a:r>
              <a:rPr lang="fr-FR" baseline="0" dirty="0" smtClean="0"/>
              <a:t> of </a:t>
            </a:r>
            <a:r>
              <a:rPr lang="fr-FR" baseline="0" dirty="0" err="1" smtClean="0"/>
              <a:t>protocol</a:t>
            </a:r>
            <a:r>
              <a:rPr lang="fr-FR" baseline="0" dirty="0" smtClean="0"/>
              <a:t> information on Windows for PC to </a:t>
            </a:r>
            <a:r>
              <a:rPr lang="fr-FR" baseline="0" dirty="0" err="1" smtClean="0"/>
              <a:t>competing</a:t>
            </a:r>
            <a:r>
              <a:rPr lang="fr-FR" baseline="0" dirty="0" smtClean="0"/>
              <a:t> providers of WGS</a:t>
            </a:r>
          </a:p>
          <a:p>
            <a:pPr marL="171450" indent="-171450">
              <a:buFontTx/>
              <a:buChar char="-"/>
            </a:pPr>
            <a:r>
              <a:rPr lang="fr-FR" baseline="0" dirty="0" err="1" smtClean="0"/>
              <a:t>These</a:t>
            </a:r>
            <a:r>
              <a:rPr lang="fr-FR" baseline="0" dirty="0" smtClean="0"/>
              <a:t> </a:t>
            </a:r>
            <a:r>
              <a:rPr lang="fr-FR" baseline="0" dirty="0" err="1" smtClean="0"/>
              <a:t>facts</a:t>
            </a:r>
            <a:r>
              <a:rPr lang="fr-FR" baseline="0" dirty="0" smtClean="0"/>
              <a:t> </a:t>
            </a:r>
            <a:r>
              <a:rPr lang="fr-FR" baseline="0" dirty="0" err="1" smtClean="0"/>
              <a:t>colored</a:t>
            </a:r>
            <a:r>
              <a:rPr lang="fr-FR" baseline="0" dirty="0" smtClean="0"/>
              <a:t> the case, but </a:t>
            </a:r>
            <a:r>
              <a:rPr lang="fr-FR" baseline="0" dirty="0" err="1" smtClean="0"/>
              <a:t>played</a:t>
            </a:r>
            <a:r>
              <a:rPr lang="fr-FR" baseline="0" dirty="0" smtClean="0"/>
              <a:t> </a:t>
            </a:r>
            <a:r>
              <a:rPr lang="fr-FR" baseline="0" dirty="0" err="1" smtClean="0"/>
              <a:t>almost</a:t>
            </a:r>
            <a:r>
              <a:rPr lang="fr-FR" baseline="0" dirty="0" smtClean="0"/>
              <a:t> no </a:t>
            </a:r>
            <a:r>
              <a:rPr lang="fr-FR" baseline="0" dirty="0" err="1" smtClean="0"/>
              <a:t>dispositive</a:t>
            </a:r>
            <a:r>
              <a:rPr lang="fr-FR" baseline="0" dirty="0" smtClean="0"/>
              <a:t> </a:t>
            </a:r>
            <a:r>
              <a:rPr lang="fr-FR" baseline="0" dirty="0" err="1" smtClean="0"/>
              <a:t>role</a:t>
            </a:r>
            <a:r>
              <a:rPr lang="fr-FR" baseline="0" dirty="0" smtClean="0"/>
              <a:t> in the </a:t>
            </a:r>
            <a:r>
              <a:rPr lang="fr-FR" baseline="0" dirty="0" err="1" smtClean="0"/>
              <a:t>liability</a:t>
            </a:r>
            <a:r>
              <a:rPr lang="fr-FR" baseline="0" dirty="0" smtClean="0"/>
              <a:t> </a:t>
            </a:r>
            <a:r>
              <a:rPr lang="fr-FR" baseline="0" dirty="0" err="1" smtClean="0"/>
              <a:t>finding</a:t>
            </a:r>
            <a:r>
              <a:rPr lang="fr-FR" baseline="0" dirty="0" smtClean="0"/>
              <a:t>.</a:t>
            </a:r>
          </a:p>
          <a:p>
            <a:pPr marL="171450" indent="-171450">
              <a:buFontTx/>
              <a:buChar char="-"/>
            </a:pPr>
            <a:r>
              <a:rPr lang="fr-FR" baseline="0" dirty="0" smtClean="0"/>
              <a:t>In the US, Aspen </a:t>
            </a:r>
            <a:r>
              <a:rPr lang="fr-FR" baseline="0" dirty="0" err="1" smtClean="0"/>
              <a:t>Skiing</a:t>
            </a:r>
            <a:r>
              <a:rPr lang="fr-FR" baseline="0" dirty="0" smtClean="0"/>
              <a:t> </a:t>
            </a:r>
            <a:r>
              <a:rPr lang="fr-FR" baseline="0" dirty="0" err="1" smtClean="0"/>
              <a:t>is</a:t>
            </a:r>
            <a:r>
              <a:rPr lang="fr-FR" baseline="0" dirty="0" smtClean="0"/>
              <a:t> a </a:t>
            </a:r>
            <a:r>
              <a:rPr lang="fr-FR" baseline="0" dirty="0" err="1" smtClean="0"/>
              <a:t>clear</a:t>
            </a:r>
            <a:r>
              <a:rPr lang="fr-FR" baseline="0" dirty="0" smtClean="0"/>
              <a:t> case in </a:t>
            </a:r>
            <a:r>
              <a:rPr lang="fr-FR" baseline="0" dirty="0" err="1" smtClean="0"/>
              <a:t>which</a:t>
            </a:r>
            <a:r>
              <a:rPr lang="fr-FR" baseline="0" dirty="0" smtClean="0"/>
              <a:t> </a:t>
            </a:r>
            <a:r>
              <a:rPr lang="fr-FR" baseline="0" dirty="0" err="1" smtClean="0"/>
              <a:t>recontracting</a:t>
            </a:r>
            <a:r>
              <a:rPr lang="fr-FR" baseline="0" dirty="0" smtClean="0"/>
              <a:t> </a:t>
            </a:r>
            <a:r>
              <a:rPr lang="fr-FR" baseline="0" dirty="0" err="1" smtClean="0"/>
              <a:t>played</a:t>
            </a:r>
            <a:r>
              <a:rPr lang="fr-FR" baseline="0" dirty="0" smtClean="0"/>
              <a:t> a </a:t>
            </a:r>
            <a:r>
              <a:rPr lang="fr-FR" baseline="0" dirty="0" err="1" smtClean="0"/>
              <a:t>dispositive</a:t>
            </a:r>
            <a:r>
              <a:rPr lang="fr-FR" baseline="0" dirty="0" smtClean="0"/>
              <a:t> </a:t>
            </a:r>
            <a:r>
              <a:rPr lang="fr-FR" baseline="0" dirty="0" err="1" smtClean="0"/>
              <a:t>rule</a:t>
            </a:r>
            <a:endParaRPr lang="fr-FR" baseline="0" dirty="0" smtClean="0"/>
          </a:p>
          <a:p>
            <a:pPr marL="171450" indent="-171450">
              <a:buFontTx/>
              <a:buChar char="-"/>
            </a:pPr>
            <a:r>
              <a:rPr lang="fr-FR" baseline="0" dirty="0" smtClean="0"/>
              <a:t>The </a:t>
            </a:r>
            <a:r>
              <a:rPr lang="fr-FR" baseline="0" dirty="0" err="1" smtClean="0"/>
              <a:t>Supreme</a:t>
            </a:r>
            <a:r>
              <a:rPr lang="fr-FR" baseline="0" dirty="0" smtClean="0"/>
              <a:t> Court </a:t>
            </a:r>
            <a:r>
              <a:rPr lang="fr-FR" baseline="0" dirty="0" err="1" smtClean="0"/>
              <a:t>held</a:t>
            </a:r>
            <a:r>
              <a:rPr lang="fr-FR" baseline="0" dirty="0" smtClean="0"/>
              <a:t> </a:t>
            </a:r>
            <a:r>
              <a:rPr lang="fr-FR" baseline="0" dirty="0" err="1" smtClean="0"/>
              <a:t>that</a:t>
            </a:r>
            <a:r>
              <a:rPr lang="fr-FR" baseline="0" dirty="0" smtClean="0"/>
              <a:t> an </a:t>
            </a:r>
            <a:r>
              <a:rPr lang="fr-FR" baseline="0" dirty="0" err="1" smtClean="0"/>
              <a:t>incumbent</a:t>
            </a:r>
            <a:r>
              <a:rPr lang="fr-FR" baseline="0" dirty="0" smtClean="0"/>
              <a:t> ski </a:t>
            </a:r>
            <a:r>
              <a:rPr lang="fr-FR" baseline="0" dirty="0" err="1" smtClean="0"/>
              <a:t>resort</a:t>
            </a:r>
            <a:r>
              <a:rPr lang="fr-FR" baseline="0" dirty="0" smtClean="0"/>
              <a:t> </a:t>
            </a:r>
            <a:r>
              <a:rPr lang="fr-FR" baseline="0" dirty="0" err="1" smtClean="0"/>
              <a:t>refusal</a:t>
            </a:r>
            <a:r>
              <a:rPr lang="fr-FR" baseline="0" dirty="0" smtClean="0"/>
              <a:t> to </a:t>
            </a:r>
            <a:r>
              <a:rPr lang="fr-FR" baseline="0" dirty="0" err="1" smtClean="0"/>
              <a:t>contract</a:t>
            </a:r>
            <a:r>
              <a:rPr lang="fr-FR" baseline="0" dirty="0" smtClean="0"/>
              <a:t> </a:t>
            </a:r>
            <a:r>
              <a:rPr lang="fr-FR" baseline="0" dirty="0" err="1" smtClean="0"/>
              <a:t>with</a:t>
            </a:r>
            <a:r>
              <a:rPr lang="fr-FR" baseline="0" dirty="0" smtClean="0"/>
              <a:t> </a:t>
            </a:r>
            <a:r>
              <a:rPr lang="fr-FR" baseline="0" dirty="0" err="1" smtClean="0"/>
              <a:t>another</a:t>
            </a:r>
            <a:r>
              <a:rPr lang="fr-FR" baseline="0" dirty="0" smtClean="0"/>
              <a:t> ski </a:t>
            </a:r>
            <a:r>
              <a:rPr lang="fr-FR" baseline="0" dirty="0" err="1" smtClean="0"/>
              <a:t>resort</a:t>
            </a:r>
            <a:r>
              <a:rPr lang="fr-FR" baseline="0" dirty="0" smtClean="0"/>
              <a:t>, </a:t>
            </a:r>
            <a:r>
              <a:rPr lang="fr-FR" baseline="0" dirty="0" err="1" smtClean="0"/>
              <a:t>ending</a:t>
            </a:r>
            <a:r>
              <a:rPr lang="fr-FR" baseline="0" dirty="0" smtClean="0"/>
              <a:t> a </a:t>
            </a:r>
            <a:r>
              <a:rPr lang="fr-FR" baseline="0" dirty="0" err="1" smtClean="0"/>
              <a:t>sustained</a:t>
            </a:r>
            <a:r>
              <a:rPr lang="fr-FR" baseline="0" dirty="0" smtClean="0"/>
              <a:t> </a:t>
            </a:r>
            <a:r>
              <a:rPr lang="fr-FR" baseline="0" dirty="0" err="1" smtClean="0"/>
              <a:t>cooperation</a:t>
            </a:r>
            <a:r>
              <a:rPr lang="fr-FR" baseline="0" dirty="0" smtClean="0"/>
              <a:t> </a:t>
            </a:r>
            <a:r>
              <a:rPr lang="fr-FR" baseline="0" dirty="0" err="1" smtClean="0"/>
              <a:t>around</a:t>
            </a:r>
            <a:r>
              <a:rPr lang="fr-FR" baseline="0" dirty="0" smtClean="0"/>
              <a:t> an all </a:t>
            </a:r>
            <a:r>
              <a:rPr lang="fr-FR" baseline="0" dirty="0" err="1" smtClean="0"/>
              <a:t>resort</a:t>
            </a:r>
            <a:r>
              <a:rPr lang="fr-FR" baseline="0" dirty="0" smtClean="0"/>
              <a:t> ticket</a:t>
            </a:r>
          </a:p>
          <a:p>
            <a:pPr marL="171450" indent="-171450">
              <a:buFontTx/>
              <a:buChar char="-"/>
            </a:pPr>
            <a:r>
              <a:rPr lang="fr-FR" baseline="0" dirty="0" smtClean="0"/>
              <a:t>The case </a:t>
            </a:r>
            <a:r>
              <a:rPr lang="fr-FR" baseline="0" dirty="0" err="1" smtClean="0"/>
              <a:t>law</a:t>
            </a:r>
            <a:r>
              <a:rPr lang="fr-FR" baseline="0" dirty="0" smtClean="0"/>
              <a:t> in the US </a:t>
            </a:r>
            <a:r>
              <a:rPr lang="fr-FR" baseline="0" dirty="0" err="1" smtClean="0"/>
              <a:t>is</a:t>
            </a:r>
            <a:r>
              <a:rPr lang="fr-FR" baseline="0" dirty="0" smtClean="0"/>
              <a:t> </a:t>
            </a:r>
            <a:r>
              <a:rPr lang="fr-FR" baseline="0" dirty="0" err="1" smtClean="0"/>
              <a:t>based</a:t>
            </a:r>
            <a:r>
              <a:rPr lang="fr-FR" baseline="0" dirty="0" smtClean="0"/>
              <a:t> on an </a:t>
            </a:r>
            <a:r>
              <a:rPr lang="fr-FR" baseline="0" dirty="0" err="1" smtClean="0"/>
              <a:t>idea</a:t>
            </a:r>
            <a:r>
              <a:rPr lang="fr-FR" baseline="0" dirty="0" smtClean="0"/>
              <a:t> </a:t>
            </a:r>
            <a:r>
              <a:rPr lang="fr-FR" baseline="0" dirty="0" err="1" smtClean="0"/>
              <a:t>that</a:t>
            </a:r>
            <a:r>
              <a:rPr lang="fr-FR" baseline="0" dirty="0" smtClean="0"/>
              <a:t> </a:t>
            </a:r>
            <a:r>
              <a:rPr lang="fr-FR" baseline="0" dirty="0" err="1" smtClean="0"/>
              <a:t>it’s</a:t>
            </a:r>
            <a:r>
              <a:rPr lang="fr-FR" baseline="0" dirty="0" smtClean="0"/>
              <a:t> </a:t>
            </a:r>
            <a:r>
              <a:rPr lang="fr-FR" baseline="0" dirty="0" err="1" smtClean="0"/>
              <a:t>irrational</a:t>
            </a:r>
            <a:r>
              <a:rPr lang="fr-FR" baseline="0" dirty="0" smtClean="0"/>
              <a:t> to </a:t>
            </a:r>
            <a:r>
              <a:rPr lang="fr-FR" baseline="0" dirty="0" err="1" smtClean="0"/>
              <a:t>recontract</a:t>
            </a:r>
            <a:r>
              <a:rPr lang="fr-FR" baseline="0" dirty="0" smtClean="0"/>
              <a:t>, </a:t>
            </a:r>
            <a:r>
              <a:rPr lang="fr-FR" baseline="0" dirty="0" err="1" smtClean="0"/>
              <a:t>unless</a:t>
            </a:r>
            <a:r>
              <a:rPr lang="fr-FR" baseline="0" dirty="0" smtClean="0"/>
              <a:t> </a:t>
            </a:r>
            <a:r>
              <a:rPr lang="fr-FR" baseline="0" dirty="0" err="1" smtClean="0"/>
              <a:t>there’s</a:t>
            </a:r>
            <a:r>
              <a:rPr lang="fr-FR" baseline="0" dirty="0" smtClean="0"/>
              <a:t> </a:t>
            </a:r>
            <a:r>
              <a:rPr lang="fr-FR" baseline="0" dirty="0" err="1" smtClean="0"/>
              <a:t>another</a:t>
            </a:r>
            <a:r>
              <a:rPr lang="fr-FR" baseline="0" dirty="0" smtClean="0"/>
              <a:t> </a:t>
            </a:r>
            <a:r>
              <a:rPr lang="fr-FR" baseline="0" dirty="0" err="1" smtClean="0"/>
              <a:t>strategic</a:t>
            </a:r>
            <a:r>
              <a:rPr lang="fr-FR" baseline="0" dirty="0" smtClean="0"/>
              <a:t> end </a:t>
            </a:r>
            <a:r>
              <a:rPr lang="fr-FR" baseline="0" dirty="0" err="1" smtClean="0"/>
              <a:t>like</a:t>
            </a:r>
            <a:r>
              <a:rPr lang="fr-FR" baseline="0" dirty="0" smtClean="0"/>
              <a:t> </a:t>
            </a:r>
            <a:r>
              <a:rPr lang="fr-FR" baseline="0" dirty="0" err="1" smtClean="0"/>
              <a:t>competitor</a:t>
            </a:r>
            <a:r>
              <a:rPr lang="fr-FR" baseline="0" dirty="0" smtClean="0"/>
              <a:t> exclusion</a:t>
            </a:r>
          </a:p>
          <a:p>
            <a:pPr marL="171450" indent="-171450">
              <a:buFontTx/>
              <a:buChar char="-"/>
            </a:pPr>
            <a:r>
              <a:rPr lang="fr-FR" baseline="0" dirty="0" err="1" smtClean="0"/>
              <a:t>It’s</a:t>
            </a:r>
            <a:r>
              <a:rPr lang="fr-FR" baseline="0" dirty="0" smtClean="0"/>
              <a:t> </a:t>
            </a:r>
            <a:r>
              <a:rPr lang="fr-FR" baseline="0" dirty="0" err="1" smtClean="0"/>
              <a:t>dispositive</a:t>
            </a:r>
            <a:r>
              <a:rPr lang="fr-FR" baseline="0" dirty="0" smtClean="0"/>
              <a:t>, but </a:t>
            </a:r>
            <a:r>
              <a:rPr lang="fr-FR" baseline="0" dirty="0" err="1" smtClean="0"/>
              <a:t>it</a:t>
            </a:r>
            <a:r>
              <a:rPr lang="fr-FR" baseline="0" dirty="0" smtClean="0"/>
              <a:t> </a:t>
            </a:r>
            <a:r>
              <a:rPr lang="fr-FR" baseline="0" dirty="0" err="1" smtClean="0"/>
              <a:t>cuts</a:t>
            </a:r>
            <a:r>
              <a:rPr lang="fr-FR" baseline="0" dirty="0" smtClean="0"/>
              <a:t> </a:t>
            </a:r>
            <a:r>
              <a:rPr lang="fr-FR" baseline="0" dirty="0" err="1" smtClean="0"/>
              <a:t>very</a:t>
            </a:r>
            <a:r>
              <a:rPr lang="fr-FR" baseline="0" dirty="0" smtClean="0"/>
              <a:t> large, </a:t>
            </a:r>
            <a:r>
              <a:rPr lang="fr-FR" baseline="0" dirty="0" err="1" smtClean="0"/>
              <a:t>hence</a:t>
            </a:r>
            <a:r>
              <a:rPr lang="fr-FR" baseline="0" dirty="0" smtClean="0"/>
              <a:t> the </a:t>
            </a:r>
            <a:r>
              <a:rPr lang="fr-FR" baseline="0" dirty="0" err="1" smtClean="0"/>
              <a:t>Supreme</a:t>
            </a:r>
            <a:r>
              <a:rPr lang="fr-FR" baseline="0" dirty="0" smtClean="0"/>
              <a:t> Court </a:t>
            </a:r>
            <a:r>
              <a:rPr lang="fr-FR" baseline="0" dirty="0" err="1" smtClean="0"/>
              <a:t>clipped</a:t>
            </a:r>
            <a:r>
              <a:rPr lang="fr-FR" baseline="0" dirty="0" smtClean="0"/>
              <a:t> the Aspen </a:t>
            </a:r>
            <a:r>
              <a:rPr lang="fr-FR" baseline="0" dirty="0" err="1" smtClean="0"/>
              <a:t>Skiing</a:t>
            </a:r>
            <a:r>
              <a:rPr lang="fr-FR" baseline="0" dirty="0" smtClean="0"/>
              <a:t> </a:t>
            </a:r>
            <a:r>
              <a:rPr lang="fr-FR" baseline="0" dirty="0" err="1" smtClean="0"/>
              <a:t>wings</a:t>
            </a:r>
            <a:r>
              <a:rPr lang="fr-FR" baseline="0" dirty="0" smtClean="0"/>
              <a:t> in </a:t>
            </a:r>
            <a:r>
              <a:rPr lang="fr-FR" baseline="0" dirty="0" err="1" smtClean="0"/>
              <a:t>Trinko</a:t>
            </a:r>
            <a:r>
              <a:rPr lang="fr-FR" baseline="0" dirty="0" smtClean="0"/>
              <a:t> </a:t>
            </a:r>
            <a:endParaRPr lang="en-US" dirty="0"/>
          </a:p>
        </p:txBody>
      </p:sp>
      <p:sp>
        <p:nvSpPr>
          <p:cNvPr id="4" name="Slide Number Placeholder 3"/>
          <p:cNvSpPr>
            <a:spLocks noGrp="1"/>
          </p:cNvSpPr>
          <p:nvPr>
            <p:ph type="sldNum" sz="quarter" idx="10"/>
          </p:nvPr>
        </p:nvSpPr>
        <p:spPr/>
        <p:txBody>
          <a:bodyPr/>
          <a:lstStyle/>
          <a:p>
            <a:fld id="{B262E7F3-2854-5B40-84BD-7C1D6E3868AD}" type="slidenum">
              <a:rPr lang="es-ES" smtClean="0"/>
              <a:t>8</a:t>
            </a:fld>
            <a:endParaRPr lang="es-ES"/>
          </a:p>
        </p:txBody>
      </p:sp>
    </p:spTree>
    <p:extLst>
      <p:ext uri="{BB962C8B-B14F-4D97-AF65-F5344CB8AC3E}">
        <p14:creationId xmlns:p14="http://schemas.microsoft.com/office/powerpoint/2010/main" val="39552418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baseline="0" dirty="0" smtClean="0"/>
              <a:t>So </a:t>
            </a:r>
            <a:r>
              <a:rPr lang="fr-FR" baseline="0" dirty="0" err="1" smtClean="0"/>
              <a:t>we</a:t>
            </a:r>
            <a:r>
              <a:rPr lang="fr-FR" baseline="0" dirty="0" smtClean="0"/>
              <a:t> </a:t>
            </a:r>
            <a:r>
              <a:rPr lang="fr-FR" baseline="0" dirty="0" err="1" smtClean="0"/>
              <a:t>may</a:t>
            </a:r>
            <a:r>
              <a:rPr lang="fr-FR" baseline="0" dirty="0" smtClean="0"/>
              <a:t> </a:t>
            </a:r>
            <a:r>
              <a:rPr lang="fr-FR" baseline="0" dirty="0" err="1" smtClean="0"/>
              <a:t>need</a:t>
            </a:r>
            <a:r>
              <a:rPr lang="fr-FR" baseline="0" dirty="0" smtClean="0"/>
              <a:t> a more </a:t>
            </a:r>
            <a:r>
              <a:rPr lang="fr-FR" baseline="0" dirty="0" err="1" smtClean="0"/>
              <a:t>discriminating</a:t>
            </a:r>
            <a:r>
              <a:rPr lang="fr-FR" baseline="0" dirty="0" smtClean="0"/>
              <a:t> standard for the marginal case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baseline="0" dirty="0" err="1" smtClean="0"/>
              <a:t>What</a:t>
            </a:r>
            <a:r>
              <a:rPr lang="fr-FR" baseline="0" dirty="0" smtClean="0"/>
              <a:t> </a:t>
            </a:r>
            <a:r>
              <a:rPr lang="fr-FR" baseline="0" dirty="0" err="1" smtClean="0"/>
              <a:t>can</a:t>
            </a:r>
            <a:r>
              <a:rPr lang="fr-FR" baseline="0" dirty="0" smtClean="0"/>
              <a:t> </a:t>
            </a:r>
            <a:r>
              <a:rPr lang="fr-FR" baseline="0" dirty="0" err="1" smtClean="0"/>
              <a:t>we</a:t>
            </a:r>
            <a:r>
              <a:rPr lang="fr-FR" baseline="0" dirty="0" smtClean="0"/>
              <a:t> </a:t>
            </a:r>
            <a:r>
              <a:rPr lang="fr-FR" baseline="0" dirty="0" err="1" smtClean="0"/>
              <a:t>think</a:t>
            </a:r>
            <a:r>
              <a:rPr lang="fr-FR" baseline="0" dirty="0" smtClean="0"/>
              <a:t> about?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baseline="0" dirty="0" smtClean="0"/>
              <a:t>First, </a:t>
            </a:r>
            <a:r>
              <a:rPr lang="fr-FR" baseline="0" dirty="0" err="1" smtClean="0"/>
              <a:t>we</a:t>
            </a:r>
            <a:r>
              <a:rPr lang="fr-FR" baseline="0" dirty="0" smtClean="0"/>
              <a:t> </a:t>
            </a:r>
            <a:r>
              <a:rPr lang="fr-FR" baseline="0" dirty="0" err="1" smtClean="0"/>
              <a:t>should</a:t>
            </a:r>
            <a:r>
              <a:rPr lang="fr-FR" baseline="0" dirty="0" smtClean="0"/>
              <a:t> focus on the </a:t>
            </a:r>
            <a:r>
              <a:rPr lang="fr-FR" baseline="0" dirty="0" err="1" smtClean="0"/>
              <a:t>idea</a:t>
            </a:r>
            <a:r>
              <a:rPr lang="fr-FR" baseline="0" dirty="0" smtClean="0"/>
              <a:t> </a:t>
            </a:r>
            <a:r>
              <a:rPr lang="fr-FR" baseline="0" dirty="0" err="1" smtClean="0"/>
              <a:t>that</a:t>
            </a:r>
            <a:r>
              <a:rPr lang="fr-FR" baseline="0" dirty="0" smtClean="0"/>
              <a:t> in the normal case, </a:t>
            </a:r>
            <a:r>
              <a:rPr lang="fr-FR" baseline="0" dirty="0" err="1" smtClean="0"/>
              <a:t>it</a:t>
            </a:r>
            <a:r>
              <a:rPr lang="fr-FR" baseline="0" dirty="0" smtClean="0"/>
              <a:t> </a:t>
            </a:r>
            <a:r>
              <a:rPr lang="fr-FR" baseline="0" dirty="0" err="1" smtClean="0"/>
              <a:t>should</a:t>
            </a:r>
            <a:r>
              <a:rPr lang="fr-FR" baseline="0" dirty="0" smtClean="0"/>
              <a:t> not </a:t>
            </a:r>
            <a:r>
              <a:rPr lang="fr-FR" baseline="0" dirty="0" err="1" smtClean="0"/>
              <a:t>be</a:t>
            </a:r>
            <a:r>
              <a:rPr lang="fr-FR" baseline="0" dirty="0" smtClean="0"/>
              <a:t> an </a:t>
            </a:r>
            <a:r>
              <a:rPr lang="fr-FR" baseline="0" dirty="0" err="1" smtClean="0"/>
              <a:t>incentive</a:t>
            </a:r>
            <a:r>
              <a:rPr lang="fr-FR" baseline="0" dirty="0" smtClean="0"/>
              <a:t> of </a:t>
            </a:r>
            <a:r>
              <a:rPr lang="fr-FR" baseline="0" dirty="0" err="1" smtClean="0"/>
              <a:t>platforms</a:t>
            </a:r>
            <a:r>
              <a:rPr lang="fr-FR" baseline="0" dirty="0" smtClean="0"/>
              <a:t> to </a:t>
            </a:r>
            <a:r>
              <a:rPr lang="fr-FR" baseline="0" dirty="0" err="1" smtClean="0"/>
              <a:t>exclude</a:t>
            </a:r>
            <a:r>
              <a:rPr lang="fr-FR" baseline="0" dirty="0" smtClean="0"/>
              <a:t> </a:t>
            </a:r>
            <a:r>
              <a:rPr lang="fr-FR" baseline="0" dirty="0" err="1" smtClean="0"/>
              <a:t>ecosystem</a:t>
            </a:r>
            <a:r>
              <a:rPr lang="fr-FR" baseline="0" dirty="0" smtClean="0"/>
              <a:t> </a:t>
            </a:r>
            <a:r>
              <a:rPr lang="fr-FR" baseline="0" dirty="0" err="1" smtClean="0"/>
              <a:t>partners</a:t>
            </a:r>
            <a:r>
              <a:rPr lang="fr-FR" baseline="0" dirty="0" smtClean="0"/>
              <a:t> (w/ exception of </a:t>
            </a:r>
            <a:r>
              <a:rPr lang="fr-FR" baseline="0" dirty="0" err="1" smtClean="0"/>
              <a:t>some</a:t>
            </a:r>
            <a:r>
              <a:rPr lang="fr-FR" baseline="0" dirty="0" smtClean="0"/>
              <a:t> niche service), but to </a:t>
            </a:r>
            <a:r>
              <a:rPr lang="fr-FR" baseline="0" dirty="0" err="1" smtClean="0"/>
              <a:t>maximize</a:t>
            </a:r>
            <a:r>
              <a:rPr lang="fr-FR" baseline="0" dirty="0" smtClean="0"/>
              <a:t> adoption</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baseline="0" dirty="0" err="1" smtClean="0"/>
              <a:t>Some</a:t>
            </a:r>
            <a:r>
              <a:rPr lang="fr-FR" baseline="0" dirty="0" smtClean="0"/>
              <a:t> </a:t>
            </a:r>
            <a:r>
              <a:rPr lang="fr-FR" baseline="0" dirty="0" err="1" smtClean="0"/>
              <a:t>papers</a:t>
            </a:r>
            <a:r>
              <a:rPr lang="fr-FR" baseline="0" dirty="0" smtClean="0"/>
              <a:t> show </a:t>
            </a:r>
            <a:r>
              <a:rPr lang="fr-FR" baseline="0" dirty="0" err="1" smtClean="0"/>
              <a:t>that</a:t>
            </a:r>
            <a:r>
              <a:rPr lang="fr-FR" baseline="0" dirty="0" smtClean="0"/>
              <a:t> </a:t>
            </a:r>
            <a:r>
              <a:rPr lang="fr-FR" baseline="0" dirty="0" err="1" smtClean="0"/>
              <a:t>platforms</a:t>
            </a:r>
            <a:r>
              <a:rPr lang="fr-FR" baseline="0" dirty="0" smtClean="0"/>
              <a:t> </a:t>
            </a:r>
            <a:r>
              <a:rPr lang="fr-FR" baseline="0" dirty="0" err="1" smtClean="0"/>
              <a:t>that</a:t>
            </a:r>
            <a:r>
              <a:rPr lang="fr-FR" baseline="0" dirty="0" smtClean="0"/>
              <a:t> have a long </a:t>
            </a:r>
            <a:r>
              <a:rPr lang="fr-FR" baseline="0" dirty="0" err="1" smtClean="0"/>
              <a:t>term</a:t>
            </a:r>
            <a:r>
              <a:rPr lang="fr-FR" baseline="0" dirty="0" smtClean="0"/>
              <a:t> </a:t>
            </a:r>
            <a:r>
              <a:rPr lang="fr-FR" baseline="0" dirty="0" err="1" smtClean="0"/>
              <a:t>incentive</a:t>
            </a:r>
            <a:r>
              <a:rPr lang="fr-FR" baseline="0" dirty="0" smtClean="0"/>
              <a:t> </a:t>
            </a:r>
            <a:r>
              <a:rPr lang="fr-FR" baseline="0" dirty="0" err="1" smtClean="0"/>
              <a:t>towards</a:t>
            </a:r>
            <a:r>
              <a:rPr lang="fr-FR" baseline="0" dirty="0" smtClean="0"/>
              <a:t> </a:t>
            </a:r>
            <a:r>
              <a:rPr lang="fr-FR" baseline="0" dirty="0" err="1" smtClean="0"/>
              <a:t>growth</a:t>
            </a:r>
            <a:r>
              <a:rPr lang="fr-FR" baseline="0" dirty="0" smtClean="0"/>
              <a:t>, must </a:t>
            </a:r>
            <a:r>
              <a:rPr lang="fr-FR" baseline="0" dirty="0" err="1" smtClean="0"/>
              <a:t>maximize</a:t>
            </a:r>
            <a:r>
              <a:rPr lang="fr-FR" baseline="0" dirty="0" smtClean="0"/>
              <a:t> adoption and </a:t>
            </a:r>
            <a:r>
              <a:rPr lang="fr-FR" baseline="0" dirty="0" err="1" smtClean="0"/>
              <a:t>should</a:t>
            </a:r>
            <a:r>
              <a:rPr lang="fr-FR" baseline="0" dirty="0" smtClean="0"/>
              <a:t> not engage </a:t>
            </a:r>
            <a:r>
              <a:rPr lang="fr-FR" baseline="0" dirty="0" err="1" smtClean="0"/>
              <a:t>into</a:t>
            </a:r>
            <a:r>
              <a:rPr lang="fr-FR" baseline="0" dirty="0" smtClean="0"/>
              <a:t> </a:t>
            </a:r>
            <a:r>
              <a:rPr lang="fr-FR" baseline="0" dirty="0" err="1" smtClean="0"/>
              <a:t>opportunistic</a:t>
            </a:r>
            <a:r>
              <a:rPr lang="fr-FR" baseline="0" dirty="0" smtClean="0"/>
              <a:t> </a:t>
            </a:r>
            <a:r>
              <a:rPr lang="fr-FR" baseline="0" dirty="0" err="1" smtClean="0"/>
              <a:t>recontracting</a:t>
            </a:r>
            <a:endParaRPr lang="fr-FR" baseline="0" dirty="0" smtClean="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baseline="0" dirty="0" smtClean="0"/>
              <a:t>At a high </a:t>
            </a:r>
            <a:r>
              <a:rPr lang="fr-FR" baseline="0" dirty="0" err="1" smtClean="0"/>
              <a:t>level</a:t>
            </a:r>
            <a:r>
              <a:rPr lang="fr-FR" baseline="0" dirty="0" smtClean="0"/>
              <a:t>, </a:t>
            </a:r>
            <a:r>
              <a:rPr lang="fr-FR" baseline="0" dirty="0" err="1" smtClean="0"/>
              <a:t>it</a:t>
            </a:r>
            <a:r>
              <a:rPr lang="fr-FR" baseline="0" dirty="0" smtClean="0"/>
              <a:t> </a:t>
            </a:r>
            <a:r>
              <a:rPr lang="fr-FR" baseline="0" dirty="0" err="1" smtClean="0"/>
              <a:t>is</a:t>
            </a:r>
            <a:r>
              <a:rPr lang="fr-FR" baseline="0" dirty="0" smtClean="0"/>
              <a:t> </a:t>
            </a:r>
            <a:r>
              <a:rPr lang="fr-FR" baseline="0" dirty="0" err="1" smtClean="0"/>
              <a:t>irrational</a:t>
            </a:r>
            <a:r>
              <a:rPr lang="fr-FR" baseline="0" dirty="0" smtClean="0"/>
              <a:t> </a:t>
            </a:r>
            <a:r>
              <a:rPr lang="fr-FR" baseline="0" dirty="0" err="1" smtClean="0"/>
              <a:t>behavior</a:t>
            </a:r>
            <a:r>
              <a:rPr lang="fr-FR" baseline="0" dirty="0" smtClean="0"/>
              <a:t> to </a:t>
            </a:r>
            <a:r>
              <a:rPr lang="fr-FR" baseline="0" dirty="0" err="1" smtClean="0"/>
              <a:t>exclude</a:t>
            </a:r>
            <a:r>
              <a:rPr lang="fr-FR" baseline="0" dirty="0" smtClean="0"/>
              <a:t> </a:t>
            </a:r>
            <a:r>
              <a:rPr lang="fr-FR" baseline="0" dirty="0" err="1" smtClean="0"/>
              <a:t>ecosystem</a:t>
            </a:r>
            <a:r>
              <a:rPr lang="fr-FR" baseline="0" dirty="0" smtClean="0"/>
              <a:t> </a:t>
            </a:r>
            <a:r>
              <a:rPr lang="fr-FR" baseline="0" dirty="0" err="1" smtClean="0"/>
              <a:t>partners</a:t>
            </a:r>
            <a:endParaRPr lang="en-US" dirty="0" smtClean="0"/>
          </a:p>
          <a:p>
            <a:pPr marL="171450" indent="-171450">
              <a:buFontTx/>
              <a:buChar char="-"/>
            </a:pPr>
            <a:r>
              <a:rPr lang="fr-FR" dirty="0" smtClean="0"/>
              <a:t>In </a:t>
            </a:r>
            <a:r>
              <a:rPr lang="fr-FR" dirty="0" err="1" smtClean="0"/>
              <a:t>principle</a:t>
            </a:r>
            <a:r>
              <a:rPr lang="fr-FR" dirty="0" smtClean="0"/>
              <a:t>, </a:t>
            </a:r>
            <a:r>
              <a:rPr lang="fr-FR" dirty="0" err="1" smtClean="0"/>
              <a:t>when</a:t>
            </a:r>
            <a:r>
              <a:rPr lang="fr-FR" dirty="0" smtClean="0"/>
              <a:t> a</a:t>
            </a:r>
            <a:r>
              <a:rPr lang="fr-FR" baseline="0" dirty="0" smtClean="0"/>
              <a:t> </a:t>
            </a:r>
            <a:r>
              <a:rPr lang="fr-FR" baseline="0" dirty="0" err="1" smtClean="0"/>
              <a:t>platform</a:t>
            </a:r>
            <a:r>
              <a:rPr lang="fr-FR" baseline="0" dirty="0" smtClean="0"/>
              <a:t> abuses </a:t>
            </a:r>
            <a:r>
              <a:rPr lang="fr-FR" baseline="0" dirty="0" err="1" smtClean="0"/>
              <a:t>its</a:t>
            </a:r>
            <a:r>
              <a:rPr lang="fr-FR" baseline="0" dirty="0" smtClean="0"/>
              <a:t> business </a:t>
            </a:r>
            <a:r>
              <a:rPr lang="fr-FR" baseline="0" dirty="0" err="1" smtClean="0"/>
              <a:t>users</a:t>
            </a:r>
            <a:r>
              <a:rPr lang="fr-FR" baseline="0" dirty="0" smtClean="0"/>
              <a:t> (the </a:t>
            </a:r>
            <a:r>
              <a:rPr lang="fr-FR" baseline="0" dirty="0" err="1" smtClean="0"/>
              <a:t>victims</a:t>
            </a:r>
            <a:r>
              <a:rPr lang="fr-FR" baseline="0" dirty="0" smtClean="0"/>
              <a:t>), </a:t>
            </a:r>
            <a:r>
              <a:rPr lang="fr-FR" baseline="0" dirty="0" err="1" smtClean="0"/>
              <a:t>this</a:t>
            </a:r>
            <a:r>
              <a:rPr lang="fr-FR" baseline="0" dirty="0" smtClean="0"/>
              <a:t> </a:t>
            </a:r>
            <a:r>
              <a:rPr lang="fr-FR" baseline="0" dirty="0" err="1" smtClean="0"/>
              <a:t>should</a:t>
            </a:r>
            <a:r>
              <a:rPr lang="fr-FR" baseline="0" dirty="0" smtClean="0"/>
              <a:t> drive </a:t>
            </a:r>
            <a:r>
              <a:rPr lang="fr-FR" baseline="0" dirty="0" err="1" smtClean="0"/>
              <a:t>them</a:t>
            </a:r>
            <a:r>
              <a:rPr lang="fr-FR" baseline="0" dirty="0" smtClean="0"/>
              <a:t> out of the </a:t>
            </a:r>
            <a:r>
              <a:rPr lang="fr-FR" baseline="0" dirty="0" err="1" smtClean="0"/>
              <a:t>platform</a:t>
            </a:r>
            <a:r>
              <a:rPr lang="fr-FR" baseline="0" dirty="0" smtClean="0"/>
              <a:t>, </a:t>
            </a:r>
            <a:r>
              <a:rPr lang="fr-FR" baseline="0" dirty="0" err="1" smtClean="0"/>
              <a:t>including</a:t>
            </a:r>
            <a:r>
              <a:rPr lang="fr-FR" baseline="0" dirty="0" smtClean="0"/>
              <a:t> end </a:t>
            </a:r>
            <a:r>
              <a:rPr lang="fr-FR" baseline="0" dirty="0" err="1" smtClean="0"/>
              <a:t>users</a:t>
            </a:r>
            <a:r>
              <a:rPr lang="fr-FR" baseline="0" dirty="0" smtClean="0"/>
              <a:t>, and in </a:t>
            </a:r>
            <a:r>
              <a:rPr lang="fr-FR" baseline="0" dirty="0" err="1" smtClean="0"/>
              <a:t>turn</a:t>
            </a:r>
            <a:r>
              <a:rPr lang="fr-FR" baseline="0" dirty="0" smtClean="0"/>
              <a:t>, </a:t>
            </a:r>
            <a:r>
              <a:rPr lang="fr-FR" baseline="0" dirty="0" err="1" smtClean="0"/>
              <a:t>disincentivise</a:t>
            </a:r>
            <a:r>
              <a:rPr lang="fr-FR" baseline="0" dirty="0" smtClean="0"/>
              <a:t>. And </a:t>
            </a:r>
            <a:r>
              <a:rPr lang="fr-FR" baseline="0" dirty="0" err="1" smtClean="0"/>
              <a:t>also</a:t>
            </a:r>
            <a:r>
              <a:rPr lang="fr-FR" baseline="0" dirty="0" smtClean="0"/>
              <a:t> </a:t>
            </a:r>
            <a:r>
              <a:rPr lang="fr-FR" baseline="0" dirty="0" err="1" smtClean="0"/>
              <a:t>other</a:t>
            </a:r>
            <a:r>
              <a:rPr lang="fr-FR" baseline="0" dirty="0" smtClean="0"/>
              <a:t> </a:t>
            </a:r>
            <a:r>
              <a:rPr lang="fr-FR" baseline="0" dirty="0" err="1" smtClean="0"/>
              <a:t>ecosystems</a:t>
            </a:r>
            <a:r>
              <a:rPr lang="fr-FR" baseline="0" dirty="0" smtClean="0"/>
              <a:t> </a:t>
            </a:r>
            <a:r>
              <a:rPr lang="fr-FR" baseline="0" dirty="0" err="1" smtClean="0"/>
              <a:t>partner</a:t>
            </a:r>
            <a:endParaRPr lang="fr-FR" baseline="0" dirty="0" smtClean="0"/>
          </a:p>
          <a:p>
            <a:pPr marL="171450" indent="-171450">
              <a:buFontTx/>
              <a:buChar char="-"/>
            </a:pPr>
            <a:r>
              <a:rPr lang="fr-FR" baseline="0" dirty="0" smtClean="0"/>
              <a:t>So </a:t>
            </a:r>
            <a:r>
              <a:rPr lang="fr-FR" baseline="0" dirty="0" err="1" smtClean="0"/>
              <a:t>we</a:t>
            </a:r>
            <a:r>
              <a:rPr lang="fr-FR" baseline="0" dirty="0" smtClean="0"/>
              <a:t> </a:t>
            </a:r>
            <a:r>
              <a:rPr lang="fr-FR" baseline="0" dirty="0" err="1" smtClean="0"/>
              <a:t>may</a:t>
            </a:r>
            <a:r>
              <a:rPr lang="fr-FR" baseline="0" dirty="0" smtClean="0"/>
              <a:t> </a:t>
            </a:r>
            <a:r>
              <a:rPr lang="fr-FR" baseline="0" dirty="0" err="1" smtClean="0"/>
              <a:t>want</a:t>
            </a:r>
            <a:r>
              <a:rPr lang="fr-FR" baseline="0" dirty="0" smtClean="0"/>
              <a:t> to focus the </a:t>
            </a:r>
            <a:r>
              <a:rPr lang="fr-FR" baseline="0" dirty="0" err="1" smtClean="0"/>
              <a:t>law</a:t>
            </a:r>
            <a:r>
              <a:rPr lang="fr-FR" baseline="0" dirty="0" smtClean="0"/>
              <a:t> on </a:t>
            </a:r>
            <a:r>
              <a:rPr lang="fr-FR" baseline="0" dirty="0" err="1" smtClean="0"/>
              <a:t>recontracting</a:t>
            </a:r>
            <a:r>
              <a:rPr lang="fr-FR" baseline="0" dirty="0" smtClean="0"/>
              <a:t> </a:t>
            </a:r>
            <a:r>
              <a:rPr lang="fr-FR" baseline="0" dirty="0" err="1" smtClean="0"/>
              <a:t>that</a:t>
            </a:r>
            <a:r>
              <a:rPr lang="fr-FR" baseline="0" dirty="0" smtClean="0"/>
              <a:t> </a:t>
            </a:r>
            <a:r>
              <a:rPr lang="fr-FR" baseline="0" dirty="0" err="1" smtClean="0"/>
              <a:t>is</a:t>
            </a:r>
            <a:r>
              <a:rPr lang="fr-FR" baseline="0" dirty="0" smtClean="0"/>
              <a:t> not self </a:t>
            </a:r>
            <a:r>
              <a:rPr lang="fr-FR" baseline="0" dirty="0" err="1" smtClean="0"/>
              <a:t>defeating</a:t>
            </a:r>
            <a:endParaRPr lang="fr-FR" baseline="0" dirty="0" smtClean="0"/>
          </a:p>
          <a:p>
            <a:pPr marL="171450" indent="-171450">
              <a:buFontTx/>
              <a:buChar char="-"/>
            </a:pPr>
            <a:r>
              <a:rPr lang="fr-FR" baseline="0" dirty="0" smtClean="0"/>
              <a:t>The </a:t>
            </a:r>
            <a:r>
              <a:rPr lang="fr-FR" baseline="0" dirty="0" err="1" smtClean="0"/>
              <a:t>property</a:t>
            </a:r>
            <a:r>
              <a:rPr lang="fr-FR" baseline="0" dirty="0" smtClean="0"/>
              <a:t> </a:t>
            </a:r>
            <a:r>
              <a:rPr lang="fr-FR" baseline="0" dirty="0" err="1" smtClean="0"/>
              <a:t>will</a:t>
            </a:r>
            <a:r>
              <a:rPr lang="fr-FR" baseline="0" dirty="0" smtClean="0"/>
              <a:t> </a:t>
            </a:r>
            <a:r>
              <a:rPr lang="fr-FR" baseline="0" dirty="0" err="1" smtClean="0"/>
              <a:t>hold</a:t>
            </a:r>
            <a:r>
              <a:rPr lang="fr-FR" baseline="0" dirty="0" smtClean="0"/>
              <a:t> in </a:t>
            </a:r>
            <a:r>
              <a:rPr lang="fr-FR" baseline="0" dirty="0" err="1" smtClean="0"/>
              <a:t>circumstances</a:t>
            </a:r>
            <a:r>
              <a:rPr lang="fr-FR" baseline="0" dirty="0" smtClean="0"/>
              <a:t> </a:t>
            </a:r>
            <a:r>
              <a:rPr lang="fr-FR" baseline="0" dirty="0" err="1" smtClean="0"/>
              <a:t>where</a:t>
            </a:r>
            <a:r>
              <a:rPr lang="fr-FR" baseline="0" dirty="0" smtClean="0"/>
              <a:t> </a:t>
            </a:r>
            <a:r>
              <a:rPr lang="fr-FR" baseline="0" dirty="0" err="1" smtClean="0"/>
              <a:t>demand</a:t>
            </a:r>
            <a:r>
              <a:rPr lang="fr-FR" baseline="0" dirty="0" smtClean="0"/>
              <a:t> </a:t>
            </a:r>
            <a:r>
              <a:rPr lang="fr-FR" baseline="0" dirty="0" err="1" smtClean="0"/>
              <a:t>is</a:t>
            </a:r>
            <a:r>
              <a:rPr lang="fr-FR" baseline="0" dirty="0" smtClean="0"/>
              <a:t> </a:t>
            </a:r>
            <a:r>
              <a:rPr lang="fr-FR" baseline="0" dirty="0" err="1" smtClean="0"/>
              <a:t>sticky</a:t>
            </a:r>
            <a:r>
              <a:rPr lang="fr-FR" baseline="0" dirty="0" smtClean="0"/>
              <a:t>, and </a:t>
            </a:r>
            <a:r>
              <a:rPr lang="fr-FR" baseline="0" dirty="0" err="1" smtClean="0"/>
              <a:t>this</a:t>
            </a:r>
            <a:r>
              <a:rPr lang="fr-FR" baseline="0" dirty="0" smtClean="0"/>
              <a:t> </a:t>
            </a:r>
            <a:r>
              <a:rPr lang="fr-FR" baseline="0" dirty="0" err="1" smtClean="0"/>
              <a:t>would</a:t>
            </a:r>
            <a:r>
              <a:rPr lang="fr-FR" baseline="0" dirty="0" smtClean="0"/>
              <a:t> </a:t>
            </a:r>
            <a:r>
              <a:rPr lang="fr-FR" baseline="0" dirty="0" err="1" smtClean="0"/>
              <a:t>hold</a:t>
            </a:r>
            <a:r>
              <a:rPr lang="fr-FR" baseline="0" dirty="0" smtClean="0"/>
              <a:t> </a:t>
            </a:r>
            <a:r>
              <a:rPr lang="fr-FR" baseline="0" dirty="0" err="1" smtClean="0"/>
              <a:t>true</a:t>
            </a:r>
            <a:r>
              <a:rPr lang="fr-FR" baseline="0" dirty="0" smtClean="0"/>
              <a:t> </a:t>
            </a:r>
            <a:r>
              <a:rPr lang="fr-FR" baseline="0" dirty="0" err="1" smtClean="0"/>
              <a:t>when</a:t>
            </a:r>
            <a:r>
              <a:rPr lang="fr-FR" baseline="0" dirty="0" smtClean="0"/>
              <a:t> </a:t>
            </a:r>
            <a:r>
              <a:rPr lang="fr-FR" baseline="0" dirty="0" err="1" smtClean="0"/>
              <a:t>several</a:t>
            </a:r>
            <a:r>
              <a:rPr lang="fr-FR" baseline="0" dirty="0" smtClean="0"/>
              <a:t> </a:t>
            </a:r>
            <a:r>
              <a:rPr lang="fr-FR" baseline="0" dirty="0" err="1" smtClean="0"/>
              <a:t>properties</a:t>
            </a:r>
            <a:r>
              <a:rPr lang="fr-FR" baseline="0" dirty="0" smtClean="0"/>
              <a:t> are met</a:t>
            </a:r>
          </a:p>
          <a:p>
            <a:pPr marL="171450" indent="-171450">
              <a:buFontTx/>
              <a:buChar char="-"/>
            </a:pPr>
            <a:r>
              <a:rPr lang="fr-FR" baseline="0" dirty="0" err="1" smtClean="0"/>
              <a:t>Substantial</a:t>
            </a:r>
            <a:r>
              <a:rPr lang="fr-FR" baseline="0" dirty="0" smtClean="0"/>
              <a:t> </a:t>
            </a:r>
            <a:r>
              <a:rPr lang="fr-FR" baseline="0" dirty="0" err="1" smtClean="0"/>
              <a:t>levels</a:t>
            </a:r>
            <a:r>
              <a:rPr lang="fr-FR" baseline="0" dirty="0" smtClean="0"/>
              <a:t> of </a:t>
            </a:r>
            <a:r>
              <a:rPr lang="fr-FR" baseline="0" dirty="0" err="1" smtClean="0"/>
              <a:t>market</a:t>
            </a:r>
            <a:r>
              <a:rPr lang="fr-FR" baseline="0" dirty="0" smtClean="0"/>
              <a:t> power (</a:t>
            </a:r>
            <a:r>
              <a:rPr lang="fr-FR" baseline="0" dirty="0" err="1" smtClean="0"/>
              <a:t>users</a:t>
            </a:r>
            <a:r>
              <a:rPr lang="fr-FR" baseline="0" dirty="0" smtClean="0"/>
              <a:t>’ dont </a:t>
            </a:r>
            <a:r>
              <a:rPr lang="fr-FR" baseline="0" dirty="0" err="1" smtClean="0"/>
              <a:t>flee</a:t>
            </a:r>
            <a:r>
              <a:rPr lang="fr-FR" baseline="0" dirty="0" smtClean="0"/>
              <a:t>), </a:t>
            </a:r>
            <a:r>
              <a:rPr lang="fr-FR" baseline="0" dirty="0" err="1" smtClean="0"/>
              <a:t>increasing</a:t>
            </a:r>
            <a:r>
              <a:rPr lang="fr-FR" baseline="0" dirty="0" smtClean="0"/>
              <a:t> </a:t>
            </a:r>
            <a:r>
              <a:rPr lang="fr-FR" baseline="0" dirty="0" err="1" smtClean="0"/>
              <a:t>returns</a:t>
            </a:r>
            <a:r>
              <a:rPr lang="fr-FR" baseline="0" dirty="0" smtClean="0"/>
              <a:t> (if </a:t>
            </a:r>
            <a:r>
              <a:rPr lang="fr-FR" baseline="0" dirty="0" err="1" smtClean="0"/>
              <a:t>users</a:t>
            </a:r>
            <a:r>
              <a:rPr lang="fr-FR" baseline="0" dirty="0" smtClean="0"/>
              <a:t> </a:t>
            </a:r>
            <a:r>
              <a:rPr lang="fr-FR" baseline="0" dirty="0" err="1" smtClean="0"/>
              <a:t>flee</a:t>
            </a:r>
            <a:r>
              <a:rPr lang="fr-FR" baseline="0" dirty="0" smtClean="0"/>
              <a:t>, </a:t>
            </a:r>
            <a:r>
              <a:rPr lang="fr-FR" baseline="0" dirty="0" err="1" smtClean="0"/>
              <a:t>there’s</a:t>
            </a:r>
            <a:r>
              <a:rPr lang="fr-FR" baseline="0" dirty="0" smtClean="0"/>
              <a:t> </a:t>
            </a:r>
            <a:r>
              <a:rPr lang="fr-FR" baseline="0" dirty="0" err="1" smtClean="0"/>
              <a:t>still</a:t>
            </a:r>
            <a:r>
              <a:rPr lang="fr-FR" baseline="0" dirty="0" smtClean="0"/>
              <a:t> </a:t>
            </a:r>
            <a:r>
              <a:rPr lang="fr-FR" baseline="0" dirty="0" err="1" smtClean="0"/>
              <a:t>grow</a:t>
            </a:r>
            <a:r>
              <a:rPr lang="fr-FR" baseline="0" dirty="0" smtClean="0"/>
              <a:t>), RSI (</a:t>
            </a:r>
            <a:r>
              <a:rPr lang="fr-FR" baseline="0" dirty="0" err="1" smtClean="0"/>
              <a:t>developer</a:t>
            </a:r>
            <a:r>
              <a:rPr lang="fr-FR" baseline="0" dirty="0" smtClean="0"/>
              <a:t> </a:t>
            </a:r>
            <a:r>
              <a:rPr lang="fr-FR" baseline="0" dirty="0" err="1" smtClean="0"/>
              <a:t>cannot</a:t>
            </a:r>
            <a:r>
              <a:rPr lang="fr-FR" baseline="0" dirty="0" smtClean="0"/>
              <a:t> go, </a:t>
            </a:r>
            <a:r>
              <a:rPr lang="fr-FR" baseline="0" dirty="0" err="1" smtClean="0"/>
              <a:t>hold</a:t>
            </a:r>
            <a:r>
              <a:rPr lang="fr-FR" baseline="0" dirty="0" smtClean="0"/>
              <a:t> up), information </a:t>
            </a:r>
            <a:r>
              <a:rPr lang="fr-FR" baseline="0" dirty="0" err="1" smtClean="0"/>
              <a:t>asymmetries</a:t>
            </a:r>
            <a:r>
              <a:rPr lang="fr-FR" baseline="0" dirty="0" smtClean="0"/>
              <a:t> (</a:t>
            </a:r>
            <a:r>
              <a:rPr lang="fr-FR" baseline="0" dirty="0" err="1" smtClean="0"/>
              <a:t>other</a:t>
            </a:r>
            <a:r>
              <a:rPr lang="fr-FR" baseline="0" dirty="0" smtClean="0"/>
              <a:t> </a:t>
            </a:r>
            <a:r>
              <a:rPr lang="fr-FR" baseline="0" dirty="0" err="1" smtClean="0"/>
              <a:t>developers</a:t>
            </a:r>
            <a:r>
              <a:rPr lang="fr-FR" baseline="0" dirty="0" smtClean="0"/>
              <a:t> do not go, </a:t>
            </a:r>
            <a:r>
              <a:rPr lang="fr-FR" baseline="0" dirty="0" err="1" smtClean="0"/>
              <a:t>bc</a:t>
            </a:r>
            <a:r>
              <a:rPr lang="fr-FR" baseline="0" dirty="0" smtClean="0"/>
              <a:t> dont </a:t>
            </a:r>
            <a:r>
              <a:rPr lang="fr-FR" baseline="0" dirty="0" err="1" smtClean="0"/>
              <a:t>see</a:t>
            </a:r>
            <a:r>
              <a:rPr lang="fr-FR" baseline="0" dirty="0" smtClean="0"/>
              <a:t>), and </a:t>
            </a:r>
            <a:r>
              <a:rPr lang="fr-FR" baseline="0" dirty="0" err="1" smtClean="0"/>
              <a:t>managerial</a:t>
            </a:r>
            <a:r>
              <a:rPr lang="fr-FR" baseline="0" dirty="0" smtClean="0"/>
              <a:t> </a:t>
            </a:r>
            <a:r>
              <a:rPr lang="fr-FR" baseline="0" dirty="0" err="1" smtClean="0"/>
              <a:t>inefficiencies</a:t>
            </a:r>
            <a:r>
              <a:rPr lang="fr-FR" baseline="0" dirty="0" smtClean="0"/>
              <a:t> (PA </a:t>
            </a:r>
            <a:r>
              <a:rPr lang="fr-FR" baseline="0" dirty="0" err="1" smtClean="0"/>
              <a:t>problems</a:t>
            </a:r>
            <a:r>
              <a:rPr lang="fr-FR" baseline="0" dirty="0" smtClean="0"/>
              <a:t>)</a:t>
            </a:r>
          </a:p>
        </p:txBody>
      </p:sp>
      <p:sp>
        <p:nvSpPr>
          <p:cNvPr id="4" name="Slide Number Placeholder 3"/>
          <p:cNvSpPr>
            <a:spLocks noGrp="1"/>
          </p:cNvSpPr>
          <p:nvPr>
            <p:ph type="sldNum" sz="quarter" idx="10"/>
          </p:nvPr>
        </p:nvSpPr>
        <p:spPr/>
        <p:txBody>
          <a:bodyPr/>
          <a:lstStyle/>
          <a:p>
            <a:fld id="{B262E7F3-2854-5B40-84BD-7C1D6E3868AD}" type="slidenum">
              <a:rPr lang="es-ES" smtClean="0"/>
              <a:t>9</a:t>
            </a:fld>
            <a:endParaRPr lang="es-ES"/>
          </a:p>
        </p:txBody>
      </p:sp>
    </p:spTree>
    <p:extLst>
      <p:ext uri="{BB962C8B-B14F-4D97-AF65-F5344CB8AC3E}">
        <p14:creationId xmlns:p14="http://schemas.microsoft.com/office/powerpoint/2010/main" val="15942875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75D07F-D9E6-E845-ABAE-C496A55B9EFE}"/>
              </a:ext>
            </a:extLst>
          </p:cNvPr>
          <p:cNvSpPr>
            <a:spLocks noGrp="1"/>
          </p:cNvSpPr>
          <p:nvPr>
            <p:ph type="ctrTitle"/>
          </p:nvPr>
        </p:nvSpPr>
        <p:spPr>
          <a:xfrm>
            <a:off x="469557" y="1412102"/>
            <a:ext cx="6940267" cy="2387600"/>
          </a:xfrm>
          <a:noFill/>
        </p:spPr>
        <p:txBody>
          <a:bodyPr wrap="square" lIns="0" anchor="t" anchorCtr="0">
            <a:normAutofit/>
          </a:bodyPr>
          <a:lstStyle>
            <a:lvl1pPr algn="l">
              <a:defRPr sz="5400" b="1">
                <a:solidFill>
                  <a:schemeClr val="tx1"/>
                </a:solidFill>
              </a:defRPr>
            </a:lvl1pPr>
          </a:lstStyle>
          <a:p>
            <a:r>
              <a:rPr lang="es-ES" dirty="0"/>
              <a:t>Haga clic para modificar el estilo de título del patrón</a:t>
            </a:r>
          </a:p>
        </p:txBody>
      </p:sp>
      <p:sp>
        <p:nvSpPr>
          <p:cNvPr id="3" name="Subtítulo 2">
            <a:extLst>
              <a:ext uri="{FF2B5EF4-FFF2-40B4-BE49-F238E27FC236}">
                <a16:creationId xmlns:a16="http://schemas.microsoft.com/office/drawing/2014/main" id="{35838330-9B46-2B4A-88CB-BBA6492EC271}"/>
              </a:ext>
            </a:extLst>
          </p:cNvPr>
          <p:cNvSpPr>
            <a:spLocks noGrp="1"/>
          </p:cNvSpPr>
          <p:nvPr>
            <p:ph type="subTitle" idx="1"/>
          </p:nvPr>
        </p:nvSpPr>
        <p:spPr>
          <a:xfrm>
            <a:off x="469557" y="4030371"/>
            <a:ext cx="5150536" cy="1567240"/>
          </a:xfrm>
        </p:spPr>
        <p:txBody>
          <a:bodyPr lIns="0" anchor="t" anchorCtr="0"/>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dirty="0"/>
              <a:t>Haga clic para modificar el estilo de subtítulo del patrón</a:t>
            </a:r>
          </a:p>
        </p:txBody>
      </p:sp>
    </p:spTree>
    <p:extLst>
      <p:ext uri="{BB962C8B-B14F-4D97-AF65-F5344CB8AC3E}">
        <p14:creationId xmlns:p14="http://schemas.microsoft.com/office/powerpoint/2010/main" val="172837148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Imagen con título">
    <p:spTree>
      <p:nvGrpSpPr>
        <p:cNvPr id="1" name=""/>
        <p:cNvGrpSpPr/>
        <p:nvPr/>
      </p:nvGrpSpPr>
      <p:grpSpPr>
        <a:xfrm>
          <a:off x="0" y="0"/>
          <a:ext cx="0" cy="0"/>
          <a:chOff x="0" y="0"/>
          <a:chExt cx="0" cy="0"/>
        </a:xfrm>
      </p:grpSpPr>
      <p:sp>
        <p:nvSpPr>
          <p:cNvPr id="3" name="Marcador de posición de imagen 2">
            <a:extLst>
              <a:ext uri="{FF2B5EF4-FFF2-40B4-BE49-F238E27FC236}">
                <a16:creationId xmlns:a16="http://schemas.microsoft.com/office/drawing/2014/main" id="{C3617446-3B88-DD40-BC8F-9AC1CD4414C1}"/>
              </a:ext>
            </a:extLst>
          </p:cNvPr>
          <p:cNvSpPr>
            <a:spLocks noGrp="1"/>
          </p:cNvSpPr>
          <p:nvPr>
            <p:ph type="pic" idx="1"/>
          </p:nvPr>
        </p:nvSpPr>
        <p:spPr>
          <a:xfrm>
            <a:off x="5600699" y="987426"/>
            <a:ext cx="5859463" cy="215605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7" name="Marcador de número de diapositiva 6">
            <a:extLst>
              <a:ext uri="{FF2B5EF4-FFF2-40B4-BE49-F238E27FC236}">
                <a16:creationId xmlns:a16="http://schemas.microsoft.com/office/drawing/2014/main" id="{1057988F-65C2-A242-8902-38001BE9428C}"/>
              </a:ext>
            </a:extLst>
          </p:cNvPr>
          <p:cNvSpPr>
            <a:spLocks noGrp="1"/>
          </p:cNvSpPr>
          <p:nvPr>
            <p:ph type="sldNum" sz="quarter" idx="12"/>
          </p:nvPr>
        </p:nvSpPr>
        <p:spPr/>
        <p:txBody>
          <a:bodyPr/>
          <a:lstStyle/>
          <a:p>
            <a:fld id="{A85EF1E5-F080-0048-9372-CF230FDE727D}" type="slidenum">
              <a:rPr lang="es-ES" smtClean="0"/>
              <a:t>‹#›</a:t>
            </a:fld>
            <a:endParaRPr lang="es-ES"/>
          </a:p>
        </p:txBody>
      </p:sp>
      <p:sp>
        <p:nvSpPr>
          <p:cNvPr id="8" name="Marcador de pie de página 4">
            <a:extLst>
              <a:ext uri="{FF2B5EF4-FFF2-40B4-BE49-F238E27FC236}">
                <a16:creationId xmlns:a16="http://schemas.microsoft.com/office/drawing/2014/main" id="{A1BD20AF-6FDF-694F-8BBB-BAF5BFBCA695}"/>
              </a:ext>
            </a:extLst>
          </p:cNvPr>
          <p:cNvSpPr>
            <a:spLocks noGrp="1"/>
          </p:cNvSpPr>
          <p:nvPr>
            <p:ph type="ftr" sz="quarter" idx="3"/>
          </p:nvPr>
        </p:nvSpPr>
        <p:spPr>
          <a:xfrm>
            <a:off x="4038600" y="6141665"/>
            <a:ext cx="4114800" cy="365125"/>
          </a:xfrm>
          <a:prstGeom prst="rect">
            <a:avLst/>
          </a:prstGeom>
        </p:spPr>
        <p:txBody>
          <a:bodyPr vert="horz" lIns="91440" tIns="45720" rIns="91440" bIns="45720" rtlCol="0" anchor="ctr" anchorCtr="0"/>
          <a:lstStyle>
            <a:lvl1pPr algn="ctr">
              <a:defRPr sz="1200">
                <a:solidFill>
                  <a:schemeClr val="tx2"/>
                </a:solidFill>
              </a:defRPr>
            </a:lvl1pPr>
          </a:lstStyle>
          <a:p>
            <a:endParaRPr lang="es-ES" dirty="0"/>
          </a:p>
        </p:txBody>
      </p:sp>
      <p:sp>
        <p:nvSpPr>
          <p:cNvPr id="9" name="Marcador de posición de imagen 2">
            <a:extLst>
              <a:ext uri="{FF2B5EF4-FFF2-40B4-BE49-F238E27FC236}">
                <a16:creationId xmlns:a16="http://schemas.microsoft.com/office/drawing/2014/main" id="{F27B96D6-59E0-D14C-82BF-94DBA4C75E6C}"/>
              </a:ext>
            </a:extLst>
          </p:cNvPr>
          <p:cNvSpPr>
            <a:spLocks noGrp="1"/>
          </p:cNvSpPr>
          <p:nvPr>
            <p:ph type="pic" idx="13"/>
          </p:nvPr>
        </p:nvSpPr>
        <p:spPr>
          <a:xfrm>
            <a:off x="874712" y="987425"/>
            <a:ext cx="4549775"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10" name="Marcador de posición de imagen 2">
            <a:extLst>
              <a:ext uri="{FF2B5EF4-FFF2-40B4-BE49-F238E27FC236}">
                <a16:creationId xmlns:a16="http://schemas.microsoft.com/office/drawing/2014/main" id="{6D5BA7C9-59E2-5942-B6A2-525CBCA90630}"/>
              </a:ext>
            </a:extLst>
          </p:cNvPr>
          <p:cNvSpPr>
            <a:spLocks noGrp="1"/>
          </p:cNvSpPr>
          <p:nvPr>
            <p:ph type="pic" idx="14"/>
          </p:nvPr>
        </p:nvSpPr>
        <p:spPr>
          <a:xfrm>
            <a:off x="5600699" y="3303816"/>
            <a:ext cx="5859463" cy="255723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Tree>
    <p:extLst>
      <p:ext uri="{BB962C8B-B14F-4D97-AF65-F5344CB8AC3E}">
        <p14:creationId xmlns:p14="http://schemas.microsoft.com/office/powerpoint/2010/main" val="2153336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856A72-C98F-E741-AC4E-26A159CDE4FC}"/>
              </a:ext>
            </a:extLst>
          </p:cNvPr>
          <p:cNvSpPr>
            <a:spLocks noGrp="1"/>
          </p:cNvSpPr>
          <p:nvPr>
            <p:ph type="title"/>
          </p:nvPr>
        </p:nvSpPr>
        <p:spPr/>
        <p:txBody>
          <a:bodyPr/>
          <a:lstStyle/>
          <a:p>
            <a:r>
              <a:rPr lang="es-ES" dirty="0"/>
              <a:t>Haga clic para modificar el estilo de título del patrón</a:t>
            </a:r>
          </a:p>
        </p:txBody>
      </p:sp>
      <p:sp>
        <p:nvSpPr>
          <p:cNvPr id="3" name="Marcador de texto vertical 2">
            <a:extLst>
              <a:ext uri="{FF2B5EF4-FFF2-40B4-BE49-F238E27FC236}">
                <a16:creationId xmlns:a16="http://schemas.microsoft.com/office/drawing/2014/main" id="{FDDFAC3D-E137-3444-AC1A-D6879E2B0CAD}"/>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número de diapositiva 5">
            <a:extLst>
              <a:ext uri="{FF2B5EF4-FFF2-40B4-BE49-F238E27FC236}">
                <a16:creationId xmlns:a16="http://schemas.microsoft.com/office/drawing/2014/main" id="{62EE16B5-B918-5E43-91B5-2204959A3352}"/>
              </a:ext>
            </a:extLst>
          </p:cNvPr>
          <p:cNvSpPr>
            <a:spLocks noGrp="1"/>
          </p:cNvSpPr>
          <p:nvPr>
            <p:ph type="sldNum" sz="quarter" idx="12"/>
          </p:nvPr>
        </p:nvSpPr>
        <p:spPr/>
        <p:txBody>
          <a:bodyPr/>
          <a:lstStyle/>
          <a:p>
            <a:fld id="{A85EF1E5-F080-0048-9372-CF230FDE727D}" type="slidenum">
              <a:rPr lang="es-ES" smtClean="0"/>
              <a:t>‹#›</a:t>
            </a:fld>
            <a:endParaRPr lang="es-ES"/>
          </a:p>
        </p:txBody>
      </p:sp>
      <p:sp>
        <p:nvSpPr>
          <p:cNvPr id="7" name="Marcador de pie de página 4">
            <a:extLst>
              <a:ext uri="{FF2B5EF4-FFF2-40B4-BE49-F238E27FC236}">
                <a16:creationId xmlns:a16="http://schemas.microsoft.com/office/drawing/2014/main" id="{8988F3EA-C852-F14C-ABB6-86035C9CA05C}"/>
              </a:ext>
            </a:extLst>
          </p:cNvPr>
          <p:cNvSpPr>
            <a:spLocks noGrp="1"/>
          </p:cNvSpPr>
          <p:nvPr>
            <p:ph type="ftr" sz="quarter" idx="3"/>
          </p:nvPr>
        </p:nvSpPr>
        <p:spPr>
          <a:xfrm>
            <a:off x="4038600" y="6137830"/>
            <a:ext cx="4114800" cy="365125"/>
          </a:xfrm>
          <a:prstGeom prst="rect">
            <a:avLst/>
          </a:prstGeom>
        </p:spPr>
        <p:txBody>
          <a:bodyPr vert="horz" lIns="91440" tIns="45720" rIns="91440" bIns="45720" rtlCol="0" anchor="ctr" anchorCtr="0"/>
          <a:lstStyle>
            <a:lvl1pPr algn="ctr">
              <a:defRPr sz="1200">
                <a:solidFill>
                  <a:schemeClr val="tx2"/>
                </a:solidFill>
              </a:defRPr>
            </a:lvl1pPr>
          </a:lstStyle>
          <a:p>
            <a:endParaRPr lang="es-ES" dirty="0"/>
          </a:p>
        </p:txBody>
      </p:sp>
    </p:spTree>
    <p:extLst>
      <p:ext uri="{BB962C8B-B14F-4D97-AF65-F5344CB8AC3E}">
        <p14:creationId xmlns:p14="http://schemas.microsoft.com/office/powerpoint/2010/main" val="25719648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064D801-4D0C-F647-AD55-976FC10FA885}"/>
              </a:ext>
            </a:extLst>
          </p:cNvPr>
          <p:cNvSpPr>
            <a:spLocks noGrp="1"/>
          </p:cNvSpPr>
          <p:nvPr>
            <p:ph type="title" orient="vert"/>
          </p:nvPr>
        </p:nvSpPr>
        <p:spPr>
          <a:xfrm>
            <a:off x="8724899" y="1146411"/>
            <a:ext cx="2735263" cy="4763070"/>
          </a:xfrm>
        </p:spPr>
        <p:txBody>
          <a:bodyPr vert="eaVert"/>
          <a:lstStyle/>
          <a:p>
            <a:r>
              <a:rPr lang="es-ES" dirty="0"/>
              <a:t>Haga clic para modificar el estilo de título del patrón</a:t>
            </a:r>
          </a:p>
        </p:txBody>
      </p:sp>
      <p:sp>
        <p:nvSpPr>
          <p:cNvPr id="3" name="Marcador de texto vertical 2">
            <a:extLst>
              <a:ext uri="{FF2B5EF4-FFF2-40B4-BE49-F238E27FC236}">
                <a16:creationId xmlns:a16="http://schemas.microsoft.com/office/drawing/2014/main" id="{38447500-C1C1-0C48-8E36-0A8847A5DD7F}"/>
              </a:ext>
            </a:extLst>
          </p:cNvPr>
          <p:cNvSpPr>
            <a:spLocks noGrp="1"/>
          </p:cNvSpPr>
          <p:nvPr>
            <p:ph type="body" orient="vert" idx="1"/>
          </p:nvPr>
        </p:nvSpPr>
        <p:spPr>
          <a:xfrm>
            <a:off x="874713" y="1146411"/>
            <a:ext cx="7697787" cy="476306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pie de página 4">
            <a:extLst>
              <a:ext uri="{FF2B5EF4-FFF2-40B4-BE49-F238E27FC236}">
                <a16:creationId xmlns:a16="http://schemas.microsoft.com/office/drawing/2014/main" id="{ACDF95EA-C615-C54E-903A-00253A22FF24}"/>
              </a:ext>
            </a:extLst>
          </p:cNvPr>
          <p:cNvSpPr>
            <a:spLocks noGrp="1"/>
          </p:cNvSpPr>
          <p:nvPr>
            <p:ph type="ftr" sz="quarter" idx="11"/>
          </p:nvPr>
        </p:nvSpPr>
        <p:spPr>
          <a:xfrm>
            <a:off x="4038600" y="6091997"/>
            <a:ext cx="4114800" cy="365125"/>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CA224883-BAD4-ED4E-A8D0-FF3E0A4D8CA8}"/>
              </a:ext>
            </a:extLst>
          </p:cNvPr>
          <p:cNvSpPr>
            <a:spLocks noGrp="1"/>
          </p:cNvSpPr>
          <p:nvPr>
            <p:ph type="sldNum" sz="quarter" idx="12"/>
          </p:nvPr>
        </p:nvSpPr>
        <p:spPr/>
        <p:txBody>
          <a:bodyPr/>
          <a:lstStyle/>
          <a:p>
            <a:fld id="{A85EF1E5-F080-0048-9372-CF230FDE727D}" type="slidenum">
              <a:rPr lang="es-ES" smtClean="0"/>
              <a:t>‹#›</a:t>
            </a:fld>
            <a:endParaRPr lang="es-ES"/>
          </a:p>
        </p:txBody>
      </p:sp>
    </p:spTree>
    <p:extLst>
      <p:ext uri="{BB962C8B-B14F-4D97-AF65-F5344CB8AC3E}">
        <p14:creationId xmlns:p14="http://schemas.microsoft.com/office/powerpoint/2010/main" val="2972571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778EB0-7FFF-D243-87E2-2C4100C0E1E6}"/>
              </a:ext>
            </a:extLst>
          </p:cNvPr>
          <p:cNvSpPr>
            <a:spLocks noGrp="1"/>
          </p:cNvSpPr>
          <p:nvPr>
            <p:ph type="title"/>
          </p:nvPr>
        </p:nvSpPr>
        <p:spPr>
          <a:xfrm>
            <a:off x="760977" y="1152758"/>
            <a:ext cx="10699186" cy="1325563"/>
          </a:xfrm>
        </p:spPr>
        <p:txBody>
          <a:bodyPr anchor="t" anchorCtr="0"/>
          <a:lstStyle/>
          <a:p>
            <a:r>
              <a:rPr lang="es-ES" dirty="0"/>
              <a:t>Haga clic para modificar el estilo de título del patrón</a:t>
            </a:r>
          </a:p>
        </p:txBody>
      </p:sp>
      <p:sp>
        <p:nvSpPr>
          <p:cNvPr id="3" name="Marcador de contenido 2">
            <a:extLst>
              <a:ext uri="{FF2B5EF4-FFF2-40B4-BE49-F238E27FC236}">
                <a16:creationId xmlns:a16="http://schemas.microsoft.com/office/drawing/2014/main" id="{82133987-260A-A94D-B9A9-1EA7E495E5BC}"/>
              </a:ext>
            </a:extLst>
          </p:cNvPr>
          <p:cNvSpPr>
            <a:spLocks noGrp="1"/>
          </p:cNvSpPr>
          <p:nvPr>
            <p:ph idx="1"/>
          </p:nvPr>
        </p:nvSpPr>
        <p:spPr>
          <a:xfrm>
            <a:off x="760977" y="2730926"/>
            <a:ext cx="10699186" cy="3189814"/>
          </a:xfrm>
        </p:spPr>
        <p:txBody>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6" name="Marcador de número de diapositiva 5">
            <a:extLst>
              <a:ext uri="{FF2B5EF4-FFF2-40B4-BE49-F238E27FC236}">
                <a16:creationId xmlns:a16="http://schemas.microsoft.com/office/drawing/2014/main" id="{B3C0C721-1EDF-CD47-929B-E9BD70E1372D}"/>
              </a:ext>
            </a:extLst>
          </p:cNvPr>
          <p:cNvSpPr>
            <a:spLocks noGrp="1"/>
          </p:cNvSpPr>
          <p:nvPr>
            <p:ph type="sldNum" sz="quarter" idx="12"/>
          </p:nvPr>
        </p:nvSpPr>
        <p:spPr>
          <a:xfrm>
            <a:off x="11232679" y="6076349"/>
            <a:ext cx="450935" cy="365125"/>
          </a:xfrm>
        </p:spPr>
        <p:txBody>
          <a:bodyPr/>
          <a:lstStyle/>
          <a:p>
            <a:fld id="{A85EF1E5-F080-0048-9372-CF230FDE727D}" type="slidenum">
              <a:rPr lang="es-ES" smtClean="0"/>
              <a:t>‹#›</a:t>
            </a:fld>
            <a:endParaRPr lang="es-ES" dirty="0"/>
          </a:p>
        </p:txBody>
      </p:sp>
      <p:sp>
        <p:nvSpPr>
          <p:cNvPr id="8" name="Marcador de pie de página 4">
            <a:extLst>
              <a:ext uri="{FF2B5EF4-FFF2-40B4-BE49-F238E27FC236}">
                <a16:creationId xmlns:a16="http://schemas.microsoft.com/office/drawing/2014/main" id="{1085A88C-3371-1346-B902-FE0F5CCDDF04}"/>
              </a:ext>
            </a:extLst>
          </p:cNvPr>
          <p:cNvSpPr>
            <a:spLocks noGrp="1"/>
          </p:cNvSpPr>
          <p:nvPr>
            <p:ph type="ftr" sz="quarter" idx="3"/>
          </p:nvPr>
        </p:nvSpPr>
        <p:spPr>
          <a:xfrm>
            <a:off x="4046508" y="6130779"/>
            <a:ext cx="4114800" cy="365125"/>
          </a:xfrm>
          <a:prstGeom prst="rect">
            <a:avLst/>
          </a:prstGeom>
        </p:spPr>
        <p:txBody>
          <a:bodyPr vert="horz" lIns="91440" tIns="45720" rIns="91440" bIns="45720" rtlCol="0" anchor="ctr" anchorCtr="0"/>
          <a:lstStyle>
            <a:lvl1pPr algn="ctr">
              <a:defRPr sz="1200">
                <a:solidFill>
                  <a:schemeClr val="tx2"/>
                </a:solidFill>
              </a:defRPr>
            </a:lvl1pPr>
          </a:lstStyle>
          <a:p>
            <a:endParaRPr lang="es-ES" dirty="0"/>
          </a:p>
        </p:txBody>
      </p:sp>
    </p:spTree>
    <p:extLst>
      <p:ext uri="{BB962C8B-B14F-4D97-AF65-F5344CB8AC3E}">
        <p14:creationId xmlns:p14="http://schemas.microsoft.com/office/powerpoint/2010/main" val="3783220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21E003-4354-BE4E-BAD0-09E4E55EF75A}"/>
              </a:ext>
            </a:extLst>
          </p:cNvPr>
          <p:cNvSpPr>
            <a:spLocks noGrp="1"/>
          </p:cNvSpPr>
          <p:nvPr>
            <p:ph type="title"/>
          </p:nvPr>
        </p:nvSpPr>
        <p:spPr>
          <a:xfrm>
            <a:off x="730293" y="1332548"/>
            <a:ext cx="10729870" cy="2852737"/>
          </a:xfrm>
        </p:spPr>
        <p:txBody>
          <a:bodyPr anchor="t" anchorCtr="0"/>
          <a:lstStyle>
            <a:lvl1pPr>
              <a:defRPr sz="6000"/>
            </a:lvl1pPr>
          </a:lstStyle>
          <a:p>
            <a:r>
              <a:rPr lang="es-ES" dirty="0"/>
              <a:t>Haga clic para modificar el estilo de título del patrón</a:t>
            </a:r>
          </a:p>
        </p:txBody>
      </p:sp>
      <p:sp>
        <p:nvSpPr>
          <p:cNvPr id="3" name="Marcador de texto 2">
            <a:extLst>
              <a:ext uri="{FF2B5EF4-FFF2-40B4-BE49-F238E27FC236}">
                <a16:creationId xmlns:a16="http://schemas.microsoft.com/office/drawing/2014/main" id="{7D944C37-D002-7249-9671-D115B41904F4}"/>
              </a:ext>
            </a:extLst>
          </p:cNvPr>
          <p:cNvSpPr>
            <a:spLocks noGrp="1"/>
          </p:cNvSpPr>
          <p:nvPr>
            <p:ph type="body" idx="1"/>
          </p:nvPr>
        </p:nvSpPr>
        <p:spPr>
          <a:xfrm>
            <a:off x="730293" y="4425633"/>
            <a:ext cx="1072987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dirty="0"/>
              <a:t>Haga clic para modificar los estilos de texto del patrón</a:t>
            </a:r>
          </a:p>
        </p:txBody>
      </p:sp>
      <p:sp>
        <p:nvSpPr>
          <p:cNvPr id="6" name="Marcador de número de diapositiva 5">
            <a:extLst>
              <a:ext uri="{FF2B5EF4-FFF2-40B4-BE49-F238E27FC236}">
                <a16:creationId xmlns:a16="http://schemas.microsoft.com/office/drawing/2014/main" id="{87CA001B-E590-9546-A1BC-8E7E3A7EFC36}"/>
              </a:ext>
            </a:extLst>
          </p:cNvPr>
          <p:cNvSpPr>
            <a:spLocks noGrp="1"/>
          </p:cNvSpPr>
          <p:nvPr>
            <p:ph type="sldNum" sz="quarter" idx="12"/>
          </p:nvPr>
        </p:nvSpPr>
        <p:spPr/>
        <p:txBody>
          <a:bodyPr/>
          <a:lstStyle/>
          <a:p>
            <a:fld id="{A85EF1E5-F080-0048-9372-CF230FDE727D}" type="slidenum">
              <a:rPr lang="es-ES" smtClean="0"/>
              <a:t>‹#›</a:t>
            </a:fld>
            <a:endParaRPr lang="es-ES"/>
          </a:p>
        </p:txBody>
      </p:sp>
      <p:sp>
        <p:nvSpPr>
          <p:cNvPr id="7" name="Marcador de pie de página 4">
            <a:extLst>
              <a:ext uri="{FF2B5EF4-FFF2-40B4-BE49-F238E27FC236}">
                <a16:creationId xmlns:a16="http://schemas.microsoft.com/office/drawing/2014/main" id="{93CD924F-B0BA-D34B-8679-987480628B3E}"/>
              </a:ext>
            </a:extLst>
          </p:cNvPr>
          <p:cNvSpPr>
            <a:spLocks noGrp="1"/>
          </p:cNvSpPr>
          <p:nvPr>
            <p:ph type="ftr" sz="quarter" idx="3"/>
          </p:nvPr>
        </p:nvSpPr>
        <p:spPr>
          <a:xfrm>
            <a:off x="3562916" y="6133510"/>
            <a:ext cx="4114800" cy="365125"/>
          </a:xfrm>
          <a:prstGeom prst="rect">
            <a:avLst/>
          </a:prstGeom>
        </p:spPr>
        <p:txBody>
          <a:bodyPr vert="horz" lIns="91440" tIns="45720" rIns="91440" bIns="45720" rtlCol="0" anchor="ctr" anchorCtr="0"/>
          <a:lstStyle>
            <a:lvl1pPr algn="ctr">
              <a:defRPr sz="1200">
                <a:solidFill>
                  <a:schemeClr val="tx2"/>
                </a:solidFill>
              </a:defRPr>
            </a:lvl1pPr>
          </a:lstStyle>
          <a:p>
            <a:endParaRPr lang="es-ES" dirty="0"/>
          </a:p>
        </p:txBody>
      </p:sp>
    </p:spTree>
    <p:extLst>
      <p:ext uri="{BB962C8B-B14F-4D97-AF65-F5344CB8AC3E}">
        <p14:creationId xmlns:p14="http://schemas.microsoft.com/office/powerpoint/2010/main" val="1334837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B740FF-768D-984E-A5D5-98DDBC4BA490}"/>
              </a:ext>
            </a:extLst>
          </p:cNvPr>
          <p:cNvSpPr>
            <a:spLocks noGrp="1"/>
          </p:cNvSpPr>
          <p:nvPr>
            <p:ph type="title"/>
          </p:nvPr>
        </p:nvSpPr>
        <p:spPr/>
        <p:txBody>
          <a:bodyPr/>
          <a:lstStyle/>
          <a:p>
            <a:r>
              <a:rPr lang="es-ES" dirty="0"/>
              <a:t>Haga clic para modificar el estilo de título del patrón</a:t>
            </a:r>
          </a:p>
        </p:txBody>
      </p:sp>
      <p:sp>
        <p:nvSpPr>
          <p:cNvPr id="3" name="Marcador de contenido 2">
            <a:extLst>
              <a:ext uri="{FF2B5EF4-FFF2-40B4-BE49-F238E27FC236}">
                <a16:creationId xmlns:a16="http://schemas.microsoft.com/office/drawing/2014/main" id="{CCEBD72F-C901-A14A-9976-65B5E52665BD}"/>
              </a:ext>
            </a:extLst>
          </p:cNvPr>
          <p:cNvSpPr>
            <a:spLocks noGrp="1"/>
          </p:cNvSpPr>
          <p:nvPr>
            <p:ph sz="half" idx="1"/>
          </p:nvPr>
        </p:nvSpPr>
        <p:spPr>
          <a:xfrm>
            <a:off x="770020" y="2685327"/>
            <a:ext cx="5249779" cy="3397421"/>
          </a:xfrm>
        </p:spPr>
        <p:txBody>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4" name="Marcador de contenido 3">
            <a:extLst>
              <a:ext uri="{FF2B5EF4-FFF2-40B4-BE49-F238E27FC236}">
                <a16:creationId xmlns:a16="http://schemas.microsoft.com/office/drawing/2014/main" id="{2BA9CD86-F882-1A4D-B8DD-0844ABD0ED49}"/>
              </a:ext>
            </a:extLst>
          </p:cNvPr>
          <p:cNvSpPr>
            <a:spLocks noGrp="1"/>
          </p:cNvSpPr>
          <p:nvPr>
            <p:ph sz="half" idx="2"/>
          </p:nvPr>
        </p:nvSpPr>
        <p:spPr>
          <a:xfrm>
            <a:off x="6172200" y="2685327"/>
            <a:ext cx="5304184" cy="3397422"/>
          </a:xfrm>
        </p:spPr>
        <p:txBody>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7" name="Marcador de número de diapositiva 6">
            <a:extLst>
              <a:ext uri="{FF2B5EF4-FFF2-40B4-BE49-F238E27FC236}">
                <a16:creationId xmlns:a16="http://schemas.microsoft.com/office/drawing/2014/main" id="{2E91928A-0B92-C448-AFD4-C264B270F27D}"/>
              </a:ext>
            </a:extLst>
          </p:cNvPr>
          <p:cNvSpPr>
            <a:spLocks noGrp="1"/>
          </p:cNvSpPr>
          <p:nvPr>
            <p:ph type="sldNum" sz="quarter" idx="12"/>
          </p:nvPr>
        </p:nvSpPr>
        <p:spPr/>
        <p:txBody>
          <a:bodyPr/>
          <a:lstStyle/>
          <a:p>
            <a:fld id="{A85EF1E5-F080-0048-9372-CF230FDE727D}" type="slidenum">
              <a:rPr lang="es-ES" smtClean="0"/>
              <a:t>‹#›</a:t>
            </a:fld>
            <a:endParaRPr lang="es-ES"/>
          </a:p>
        </p:txBody>
      </p:sp>
      <p:sp>
        <p:nvSpPr>
          <p:cNvPr id="8" name="Marcador de pie de página 4">
            <a:extLst>
              <a:ext uri="{FF2B5EF4-FFF2-40B4-BE49-F238E27FC236}">
                <a16:creationId xmlns:a16="http://schemas.microsoft.com/office/drawing/2014/main" id="{87F0BD42-BA2E-714B-B522-8E9F0B875360}"/>
              </a:ext>
            </a:extLst>
          </p:cNvPr>
          <p:cNvSpPr>
            <a:spLocks noGrp="1"/>
          </p:cNvSpPr>
          <p:nvPr>
            <p:ph type="ftr" sz="quarter" idx="3"/>
          </p:nvPr>
        </p:nvSpPr>
        <p:spPr>
          <a:xfrm>
            <a:off x="3962400" y="6128963"/>
            <a:ext cx="4114800" cy="365125"/>
          </a:xfrm>
          <a:prstGeom prst="rect">
            <a:avLst/>
          </a:prstGeom>
        </p:spPr>
        <p:txBody>
          <a:bodyPr vert="horz" lIns="91440" tIns="45720" rIns="91440" bIns="45720" rtlCol="0" anchor="ctr" anchorCtr="0"/>
          <a:lstStyle>
            <a:lvl1pPr algn="ctr">
              <a:defRPr sz="1200">
                <a:solidFill>
                  <a:schemeClr val="tx2"/>
                </a:solidFill>
              </a:defRPr>
            </a:lvl1pPr>
          </a:lstStyle>
          <a:p>
            <a:endParaRPr lang="es-ES" dirty="0"/>
          </a:p>
        </p:txBody>
      </p:sp>
    </p:spTree>
    <p:extLst>
      <p:ext uri="{BB962C8B-B14F-4D97-AF65-F5344CB8AC3E}">
        <p14:creationId xmlns:p14="http://schemas.microsoft.com/office/powerpoint/2010/main" val="85951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D44C7F-EBDA-A24F-9D47-56A545BC0DA4}"/>
              </a:ext>
            </a:extLst>
          </p:cNvPr>
          <p:cNvSpPr>
            <a:spLocks noGrp="1"/>
          </p:cNvSpPr>
          <p:nvPr>
            <p:ph type="title"/>
          </p:nvPr>
        </p:nvSpPr>
        <p:spPr>
          <a:xfrm>
            <a:off x="745435" y="1076858"/>
            <a:ext cx="10714728" cy="1325563"/>
          </a:xfrm>
        </p:spPr>
        <p:txBody>
          <a:bodyPr/>
          <a:lstStyle/>
          <a:p>
            <a:r>
              <a:rPr lang="es-ES" dirty="0"/>
              <a:t>Haga clic para modificar el estilo de título del patrón</a:t>
            </a:r>
          </a:p>
        </p:txBody>
      </p:sp>
      <p:sp>
        <p:nvSpPr>
          <p:cNvPr id="3" name="Marcador de texto 2">
            <a:extLst>
              <a:ext uri="{FF2B5EF4-FFF2-40B4-BE49-F238E27FC236}">
                <a16:creationId xmlns:a16="http://schemas.microsoft.com/office/drawing/2014/main" id="{61434399-C56C-D944-99F0-CDFA8724C045}"/>
              </a:ext>
            </a:extLst>
          </p:cNvPr>
          <p:cNvSpPr>
            <a:spLocks noGrp="1"/>
          </p:cNvSpPr>
          <p:nvPr>
            <p:ph type="body" idx="1"/>
          </p:nvPr>
        </p:nvSpPr>
        <p:spPr>
          <a:xfrm>
            <a:off x="745434" y="2575901"/>
            <a:ext cx="528900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a:t>Haga clic para modificar los estilos de texto del patrón</a:t>
            </a:r>
          </a:p>
        </p:txBody>
      </p:sp>
      <p:sp>
        <p:nvSpPr>
          <p:cNvPr id="4" name="Marcador de contenido 3">
            <a:extLst>
              <a:ext uri="{FF2B5EF4-FFF2-40B4-BE49-F238E27FC236}">
                <a16:creationId xmlns:a16="http://schemas.microsoft.com/office/drawing/2014/main" id="{0FB094BD-D882-8B4A-B574-0E863B8CFF8E}"/>
              </a:ext>
            </a:extLst>
          </p:cNvPr>
          <p:cNvSpPr>
            <a:spLocks noGrp="1"/>
          </p:cNvSpPr>
          <p:nvPr>
            <p:ph sz="half" idx="2"/>
          </p:nvPr>
        </p:nvSpPr>
        <p:spPr>
          <a:xfrm>
            <a:off x="745435" y="3550445"/>
            <a:ext cx="5289002" cy="2495513"/>
          </a:xfrm>
        </p:spPr>
        <p:txBody>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5" name="Marcador de texto 4">
            <a:extLst>
              <a:ext uri="{FF2B5EF4-FFF2-40B4-BE49-F238E27FC236}">
                <a16:creationId xmlns:a16="http://schemas.microsoft.com/office/drawing/2014/main" id="{46343CEE-F82C-2847-B3BB-2F7BA34FB844}"/>
              </a:ext>
            </a:extLst>
          </p:cNvPr>
          <p:cNvSpPr>
            <a:spLocks noGrp="1"/>
          </p:cNvSpPr>
          <p:nvPr>
            <p:ph type="body" sz="quarter" idx="3"/>
          </p:nvPr>
        </p:nvSpPr>
        <p:spPr>
          <a:xfrm>
            <a:off x="6157561" y="2575901"/>
            <a:ext cx="53026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a:t>Haga clic para modificar los estilos de texto del patrón</a:t>
            </a:r>
          </a:p>
        </p:txBody>
      </p:sp>
      <p:sp>
        <p:nvSpPr>
          <p:cNvPr id="6" name="Marcador de contenido 5">
            <a:extLst>
              <a:ext uri="{FF2B5EF4-FFF2-40B4-BE49-F238E27FC236}">
                <a16:creationId xmlns:a16="http://schemas.microsoft.com/office/drawing/2014/main" id="{D9B9E527-557A-8844-884D-2B9E10013851}"/>
              </a:ext>
            </a:extLst>
          </p:cNvPr>
          <p:cNvSpPr>
            <a:spLocks noGrp="1"/>
          </p:cNvSpPr>
          <p:nvPr>
            <p:ph sz="quarter" idx="4"/>
          </p:nvPr>
        </p:nvSpPr>
        <p:spPr>
          <a:xfrm>
            <a:off x="6157562" y="3550445"/>
            <a:ext cx="5302602" cy="2495513"/>
          </a:xfrm>
        </p:spPr>
        <p:txBody>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9" name="Marcador de número de diapositiva 8">
            <a:extLst>
              <a:ext uri="{FF2B5EF4-FFF2-40B4-BE49-F238E27FC236}">
                <a16:creationId xmlns:a16="http://schemas.microsoft.com/office/drawing/2014/main" id="{7C915A4B-1670-7142-8981-F9E8B8C06B9E}"/>
              </a:ext>
            </a:extLst>
          </p:cNvPr>
          <p:cNvSpPr>
            <a:spLocks noGrp="1"/>
          </p:cNvSpPr>
          <p:nvPr>
            <p:ph type="sldNum" sz="quarter" idx="12"/>
          </p:nvPr>
        </p:nvSpPr>
        <p:spPr/>
        <p:txBody>
          <a:bodyPr/>
          <a:lstStyle/>
          <a:p>
            <a:fld id="{A85EF1E5-F080-0048-9372-CF230FDE727D}" type="slidenum">
              <a:rPr lang="es-ES" smtClean="0"/>
              <a:t>‹#›</a:t>
            </a:fld>
            <a:endParaRPr lang="es-ES"/>
          </a:p>
        </p:txBody>
      </p:sp>
      <p:sp>
        <p:nvSpPr>
          <p:cNvPr id="10" name="Marcador de pie de página 4">
            <a:extLst>
              <a:ext uri="{FF2B5EF4-FFF2-40B4-BE49-F238E27FC236}">
                <a16:creationId xmlns:a16="http://schemas.microsoft.com/office/drawing/2014/main" id="{E1824371-E7C3-EB40-81A2-200ECB384153}"/>
              </a:ext>
            </a:extLst>
          </p:cNvPr>
          <p:cNvSpPr>
            <a:spLocks noGrp="1"/>
          </p:cNvSpPr>
          <p:nvPr>
            <p:ph type="ftr" sz="quarter" idx="13"/>
          </p:nvPr>
        </p:nvSpPr>
        <p:spPr>
          <a:xfrm>
            <a:off x="3764366" y="6141665"/>
            <a:ext cx="4155744" cy="365125"/>
          </a:xfrm>
          <a:prstGeom prst="rect">
            <a:avLst/>
          </a:prstGeom>
        </p:spPr>
        <p:txBody>
          <a:bodyPr vert="horz" lIns="91440" tIns="45720" rIns="91440" bIns="45720" rtlCol="0" anchor="ctr" anchorCtr="0"/>
          <a:lstStyle>
            <a:lvl1pPr algn="ctr">
              <a:defRPr sz="1200">
                <a:solidFill>
                  <a:schemeClr val="tx2"/>
                </a:solidFill>
              </a:defRPr>
            </a:lvl1pPr>
          </a:lstStyle>
          <a:p>
            <a:endParaRPr lang="es-ES" dirty="0"/>
          </a:p>
        </p:txBody>
      </p:sp>
    </p:spTree>
    <p:extLst>
      <p:ext uri="{BB962C8B-B14F-4D97-AF65-F5344CB8AC3E}">
        <p14:creationId xmlns:p14="http://schemas.microsoft.com/office/powerpoint/2010/main" val="3497995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D4F637-1308-664C-83B4-FA3A5C5F9D52}"/>
              </a:ext>
            </a:extLst>
          </p:cNvPr>
          <p:cNvSpPr>
            <a:spLocks noGrp="1"/>
          </p:cNvSpPr>
          <p:nvPr>
            <p:ph type="title"/>
          </p:nvPr>
        </p:nvSpPr>
        <p:spPr/>
        <p:txBody>
          <a:bodyPr/>
          <a:lstStyle/>
          <a:p>
            <a:r>
              <a:rPr lang="es-ES"/>
              <a:t>Haga clic para modificar el estilo de título del patrón</a:t>
            </a:r>
          </a:p>
        </p:txBody>
      </p:sp>
      <p:sp>
        <p:nvSpPr>
          <p:cNvPr id="5" name="Marcador de número de diapositiva 4">
            <a:extLst>
              <a:ext uri="{FF2B5EF4-FFF2-40B4-BE49-F238E27FC236}">
                <a16:creationId xmlns:a16="http://schemas.microsoft.com/office/drawing/2014/main" id="{98E102C0-E24E-E349-A2A5-1AC8458C268D}"/>
              </a:ext>
            </a:extLst>
          </p:cNvPr>
          <p:cNvSpPr>
            <a:spLocks noGrp="1"/>
          </p:cNvSpPr>
          <p:nvPr>
            <p:ph type="sldNum" sz="quarter" idx="12"/>
          </p:nvPr>
        </p:nvSpPr>
        <p:spPr/>
        <p:txBody>
          <a:bodyPr/>
          <a:lstStyle/>
          <a:p>
            <a:fld id="{A85EF1E5-F080-0048-9372-CF230FDE727D}" type="slidenum">
              <a:rPr lang="es-ES" smtClean="0"/>
              <a:t>‹#›</a:t>
            </a:fld>
            <a:endParaRPr lang="es-ES"/>
          </a:p>
        </p:txBody>
      </p:sp>
      <p:sp>
        <p:nvSpPr>
          <p:cNvPr id="6" name="Marcador de pie de página 4">
            <a:extLst>
              <a:ext uri="{FF2B5EF4-FFF2-40B4-BE49-F238E27FC236}">
                <a16:creationId xmlns:a16="http://schemas.microsoft.com/office/drawing/2014/main" id="{EC2D1B76-8B8D-8D4A-8189-7108E90AB0F6}"/>
              </a:ext>
            </a:extLst>
          </p:cNvPr>
          <p:cNvSpPr>
            <a:spLocks noGrp="1"/>
          </p:cNvSpPr>
          <p:nvPr>
            <p:ph type="ftr" sz="quarter" idx="3"/>
          </p:nvPr>
        </p:nvSpPr>
        <p:spPr>
          <a:xfrm>
            <a:off x="3326408" y="6141665"/>
            <a:ext cx="4114800" cy="365125"/>
          </a:xfrm>
          <a:prstGeom prst="rect">
            <a:avLst/>
          </a:prstGeom>
        </p:spPr>
        <p:txBody>
          <a:bodyPr vert="horz" lIns="91440" tIns="45720" rIns="91440" bIns="45720" rtlCol="0" anchor="ctr" anchorCtr="0"/>
          <a:lstStyle>
            <a:lvl1pPr algn="ctr">
              <a:defRPr sz="1200">
                <a:solidFill>
                  <a:schemeClr val="tx2"/>
                </a:solidFill>
              </a:defRPr>
            </a:lvl1pPr>
          </a:lstStyle>
          <a:p>
            <a:endParaRPr lang="es-ES" dirty="0"/>
          </a:p>
        </p:txBody>
      </p:sp>
    </p:spTree>
    <p:extLst>
      <p:ext uri="{BB962C8B-B14F-4D97-AF65-F5344CB8AC3E}">
        <p14:creationId xmlns:p14="http://schemas.microsoft.com/office/powerpoint/2010/main" val="3960471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2338ACD2-C9D8-5442-BE0B-F65DAA9A89A0}"/>
              </a:ext>
            </a:extLst>
          </p:cNvPr>
          <p:cNvSpPr>
            <a:spLocks noGrp="1"/>
          </p:cNvSpPr>
          <p:nvPr>
            <p:ph type="sldNum" sz="quarter" idx="12"/>
          </p:nvPr>
        </p:nvSpPr>
        <p:spPr/>
        <p:txBody>
          <a:bodyPr/>
          <a:lstStyle/>
          <a:p>
            <a:fld id="{A85EF1E5-F080-0048-9372-CF230FDE727D}" type="slidenum">
              <a:rPr lang="es-ES" smtClean="0"/>
              <a:t>‹#›</a:t>
            </a:fld>
            <a:endParaRPr lang="es-ES"/>
          </a:p>
        </p:txBody>
      </p:sp>
      <p:sp>
        <p:nvSpPr>
          <p:cNvPr id="5" name="Marcador de pie de página 4">
            <a:extLst>
              <a:ext uri="{FF2B5EF4-FFF2-40B4-BE49-F238E27FC236}">
                <a16:creationId xmlns:a16="http://schemas.microsoft.com/office/drawing/2014/main" id="{87BC88E4-43E3-4848-BE02-F9F0F284F233}"/>
              </a:ext>
            </a:extLst>
          </p:cNvPr>
          <p:cNvSpPr>
            <a:spLocks noGrp="1"/>
          </p:cNvSpPr>
          <p:nvPr>
            <p:ph type="ftr" sz="quarter" idx="3"/>
          </p:nvPr>
        </p:nvSpPr>
        <p:spPr>
          <a:xfrm>
            <a:off x="4038600" y="6141665"/>
            <a:ext cx="4114800" cy="365125"/>
          </a:xfrm>
          <a:prstGeom prst="rect">
            <a:avLst/>
          </a:prstGeom>
        </p:spPr>
        <p:txBody>
          <a:bodyPr vert="horz" lIns="91440" tIns="45720" rIns="91440" bIns="45720" rtlCol="0" anchor="ctr" anchorCtr="0"/>
          <a:lstStyle>
            <a:lvl1pPr algn="ctr">
              <a:defRPr sz="1200">
                <a:solidFill>
                  <a:schemeClr val="tx2"/>
                </a:solidFill>
              </a:defRPr>
            </a:lvl1pPr>
          </a:lstStyle>
          <a:p>
            <a:endParaRPr lang="es-ES" dirty="0"/>
          </a:p>
        </p:txBody>
      </p:sp>
    </p:spTree>
    <p:extLst>
      <p:ext uri="{BB962C8B-B14F-4D97-AF65-F5344CB8AC3E}">
        <p14:creationId xmlns:p14="http://schemas.microsoft.com/office/powerpoint/2010/main" val="1137157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F7EF2B-C263-964F-9EEB-6EE87EEA6DE2}"/>
              </a:ext>
            </a:extLst>
          </p:cNvPr>
          <p:cNvSpPr>
            <a:spLocks noGrp="1"/>
          </p:cNvSpPr>
          <p:nvPr>
            <p:ph type="title"/>
          </p:nvPr>
        </p:nvSpPr>
        <p:spPr>
          <a:xfrm>
            <a:off x="493144" y="1180617"/>
            <a:ext cx="4278881" cy="1407007"/>
          </a:xfrm>
        </p:spPr>
        <p:txBody>
          <a:bodyPr anchor="t" anchorCtr="0"/>
          <a:lstStyle>
            <a:lvl1pPr>
              <a:defRPr sz="3200"/>
            </a:lvl1pPr>
          </a:lstStyle>
          <a:p>
            <a:r>
              <a:rPr lang="es-ES" dirty="0"/>
              <a:t>Haga clic para modificar el estilo de título del patrón</a:t>
            </a:r>
          </a:p>
        </p:txBody>
      </p:sp>
      <p:sp>
        <p:nvSpPr>
          <p:cNvPr id="3" name="Marcador de contenido 2">
            <a:extLst>
              <a:ext uri="{FF2B5EF4-FFF2-40B4-BE49-F238E27FC236}">
                <a16:creationId xmlns:a16="http://schemas.microsoft.com/office/drawing/2014/main" id="{AA4DC231-D60C-4B40-8F93-3EA127AAEA31}"/>
              </a:ext>
            </a:extLst>
          </p:cNvPr>
          <p:cNvSpPr>
            <a:spLocks noGrp="1"/>
          </p:cNvSpPr>
          <p:nvPr>
            <p:ph idx="1"/>
          </p:nvPr>
        </p:nvSpPr>
        <p:spPr>
          <a:xfrm>
            <a:off x="4891088" y="1177441"/>
            <a:ext cx="3421550" cy="468837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4" name="Marcador de texto 3">
            <a:extLst>
              <a:ext uri="{FF2B5EF4-FFF2-40B4-BE49-F238E27FC236}">
                <a16:creationId xmlns:a16="http://schemas.microsoft.com/office/drawing/2014/main" id="{31FB91F3-F429-714F-93EA-25BF9C70814B}"/>
              </a:ext>
            </a:extLst>
          </p:cNvPr>
          <p:cNvSpPr>
            <a:spLocks noGrp="1"/>
          </p:cNvSpPr>
          <p:nvPr>
            <p:ph type="body" sz="half" idx="2"/>
          </p:nvPr>
        </p:nvSpPr>
        <p:spPr>
          <a:xfrm>
            <a:off x="493144" y="2754774"/>
            <a:ext cx="4278881" cy="311421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dirty="0"/>
              <a:t>Haga clic para modificar los estilos de texto del patrón</a:t>
            </a:r>
          </a:p>
        </p:txBody>
      </p:sp>
      <p:sp>
        <p:nvSpPr>
          <p:cNvPr id="7" name="Marcador de número de diapositiva 6">
            <a:extLst>
              <a:ext uri="{FF2B5EF4-FFF2-40B4-BE49-F238E27FC236}">
                <a16:creationId xmlns:a16="http://schemas.microsoft.com/office/drawing/2014/main" id="{6F425F79-DD28-5D40-BD54-BD567D0C912E}"/>
              </a:ext>
            </a:extLst>
          </p:cNvPr>
          <p:cNvSpPr>
            <a:spLocks noGrp="1"/>
          </p:cNvSpPr>
          <p:nvPr>
            <p:ph type="sldNum" sz="quarter" idx="12"/>
          </p:nvPr>
        </p:nvSpPr>
        <p:spPr/>
        <p:txBody>
          <a:bodyPr/>
          <a:lstStyle/>
          <a:p>
            <a:fld id="{A85EF1E5-F080-0048-9372-CF230FDE727D}" type="slidenum">
              <a:rPr lang="es-ES" smtClean="0"/>
              <a:t>‹#›</a:t>
            </a:fld>
            <a:endParaRPr lang="es-ES"/>
          </a:p>
        </p:txBody>
      </p:sp>
      <p:sp>
        <p:nvSpPr>
          <p:cNvPr id="8" name="Marcador de pie de página 4">
            <a:extLst>
              <a:ext uri="{FF2B5EF4-FFF2-40B4-BE49-F238E27FC236}">
                <a16:creationId xmlns:a16="http://schemas.microsoft.com/office/drawing/2014/main" id="{F2869BA2-D0C4-E546-BFB4-992AFCA69443}"/>
              </a:ext>
            </a:extLst>
          </p:cNvPr>
          <p:cNvSpPr>
            <a:spLocks noGrp="1"/>
          </p:cNvSpPr>
          <p:nvPr>
            <p:ph type="ftr" sz="quarter" idx="3"/>
          </p:nvPr>
        </p:nvSpPr>
        <p:spPr>
          <a:xfrm>
            <a:off x="4038600" y="6141665"/>
            <a:ext cx="4114800" cy="365125"/>
          </a:xfrm>
          <a:prstGeom prst="rect">
            <a:avLst/>
          </a:prstGeom>
        </p:spPr>
        <p:txBody>
          <a:bodyPr vert="horz" lIns="91440" tIns="45720" rIns="91440" bIns="45720" rtlCol="0" anchor="ctr" anchorCtr="0"/>
          <a:lstStyle>
            <a:lvl1pPr algn="ctr">
              <a:defRPr sz="1200">
                <a:solidFill>
                  <a:schemeClr val="tx2"/>
                </a:solidFill>
              </a:defRPr>
            </a:lvl1pPr>
          </a:lstStyle>
          <a:p>
            <a:endParaRPr lang="es-ES" dirty="0"/>
          </a:p>
        </p:txBody>
      </p:sp>
      <p:sp>
        <p:nvSpPr>
          <p:cNvPr id="9" name="Marcador de contenido 2">
            <a:extLst>
              <a:ext uri="{FF2B5EF4-FFF2-40B4-BE49-F238E27FC236}">
                <a16:creationId xmlns:a16="http://schemas.microsoft.com/office/drawing/2014/main" id="{76939CAF-0F22-644B-A275-1944B7625412}"/>
              </a:ext>
            </a:extLst>
          </p:cNvPr>
          <p:cNvSpPr>
            <a:spLocks noGrp="1"/>
          </p:cNvSpPr>
          <p:nvPr>
            <p:ph idx="13"/>
          </p:nvPr>
        </p:nvSpPr>
        <p:spPr>
          <a:xfrm>
            <a:off x="8447059" y="1180617"/>
            <a:ext cx="3010468" cy="2248383"/>
          </a:xfrm>
        </p:spPr>
        <p:txBody>
          <a:bodyPr>
            <a:noAutofit/>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10" name="Marcador de contenido 2">
            <a:extLst>
              <a:ext uri="{FF2B5EF4-FFF2-40B4-BE49-F238E27FC236}">
                <a16:creationId xmlns:a16="http://schemas.microsoft.com/office/drawing/2014/main" id="{35388C7D-5BB4-704B-8D60-3D827BB08F63}"/>
              </a:ext>
            </a:extLst>
          </p:cNvPr>
          <p:cNvSpPr>
            <a:spLocks noGrp="1"/>
          </p:cNvSpPr>
          <p:nvPr>
            <p:ph idx="14"/>
          </p:nvPr>
        </p:nvSpPr>
        <p:spPr>
          <a:xfrm>
            <a:off x="8447058" y="3528646"/>
            <a:ext cx="3010468" cy="2340342"/>
          </a:xfrm>
        </p:spPr>
        <p:txBody>
          <a:bodyPr>
            <a:noAutofit/>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Tree>
    <p:extLst>
      <p:ext uri="{BB962C8B-B14F-4D97-AF65-F5344CB8AC3E}">
        <p14:creationId xmlns:p14="http://schemas.microsoft.com/office/powerpoint/2010/main" val="3104143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25980C-B0AE-584D-B812-F230492AC6C4}"/>
              </a:ext>
            </a:extLst>
          </p:cNvPr>
          <p:cNvSpPr>
            <a:spLocks noGrp="1"/>
          </p:cNvSpPr>
          <p:nvPr>
            <p:ph type="title"/>
          </p:nvPr>
        </p:nvSpPr>
        <p:spPr>
          <a:xfrm>
            <a:off x="760976" y="987425"/>
            <a:ext cx="4687323" cy="1408534"/>
          </a:xfrm>
        </p:spPr>
        <p:txBody>
          <a:bodyPr anchor="t" anchorCtr="0"/>
          <a:lstStyle>
            <a:lvl1pPr>
              <a:defRPr sz="3200"/>
            </a:lvl1pPr>
          </a:lstStyle>
          <a:p>
            <a:r>
              <a:rPr lang="es-ES" dirty="0"/>
              <a:t>Haga clic para modificar el estilo de título del patrón</a:t>
            </a:r>
          </a:p>
        </p:txBody>
      </p:sp>
      <p:sp>
        <p:nvSpPr>
          <p:cNvPr id="3" name="Marcador de posición de imagen 2">
            <a:extLst>
              <a:ext uri="{FF2B5EF4-FFF2-40B4-BE49-F238E27FC236}">
                <a16:creationId xmlns:a16="http://schemas.microsoft.com/office/drawing/2014/main" id="{C3617446-3B88-DD40-BC8F-9AC1CD4414C1}"/>
              </a:ext>
            </a:extLst>
          </p:cNvPr>
          <p:cNvSpPr>
            <a:spLocks noGrp="1"/>
          </p:cNvSpPr>
          <p:nvPr>
            <p:ph type="pic" idx="1"/>
          </p:nvPr>
        </p:nvSpPr>
        <p:spPr>
          <a:xfrm>
            <a:off x="5600699" y="987425"/>
            <a:ext cx="585946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7971A45F-B5D7-0D40-9164-03C3CF422464}"/>
              </a:ext>
            </a:extLst>
          </p:cNvPr>
          <p:cNvSpPr>
            <a:spLocks noGrp="1"/>
          </p:cNvSpPr>
          <p:nvPr>
            <p:ph type="body" sz="half" idx="2"/>
          </p:nvPr>
        </p:nvSpPr>
        <p:spPr>
          <a:xfrm>
            <a:off x="760976" y="2546430"/>
            <a:ext cx="4687323" cy="332255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dirty="0"/>
              <a:t>Haga clic para modificar los estilos de texto del patrón</a:t>
            </a:r>
          </a:p>
        </p:txBody>
      </p:sp>
      <p:sp>
        <p:nvSpPr>
          <p:cNvPr id="7" name="Marcador de número de diapositiva 6">
            <a:extLst>
              <a:ext uri="{FF2B5EF4-FFF2-40B4-BE49-F238E27FC236}">
                <a16:creationId xmlns:a16="http://schemas.microsoft.com/office/drawing/2014/main" id="{1057988F-65C2-A242-8902-38001BE9428C}"/>
              </a:ext>
            </a:extLst>
          </p:cNvPr>
          <p:cNvSpPr>
            <a:spLocks noGrp="1"/>
          </p:cNvSpPr>
          <p:nvPr>
            <p:ph type="sldNum" sz="quarter" idx="12"/>
          </p:nvPr>
        </p:nvSpPr>
        <p:spPr/>
        <p:txBody>
          <a:bodyPr/>
          <a:lstStyle/>
          <a:p>
            <a:fld id="{A85EF1E5-F080-0048-9372-CF230FDE727D}" type="slidenum">
              <a:rPr lang="es-ES" smtClean="0"/>
              <a:t>‹#›</a:t>
            </a:fld>
            <a:endParaRPr lang="es-ES"/>
          </a:p>
        </p:txBody>
      </p:sp>
      <p:sp>
        <p:nvSpPr>
          <p:cNvPr id="8" name="Marcador de pie de página 4">
            <a:extLst>
              <a:ext uri="{FF2B5EF4-FFF2-40B4-BE49-F238E27FC236}">
                <a16:creationId xmlns:a16="http://schemas.microsoft.com/office/drawing/2014/main" id="{A1BD20AF-6FDF-694F-8BBB-BAF5BFBCA695}"/>
              </a:ext>
            </a:extLst>
          </p:cNvPr>
          <p:cNvSpPr>
            <a:spLocks noGrp="1"/>
          </p:cNvSpPr>
          <p:nvPr>
            <p:ph type="ftr" sz="quarter" idx="3"/>
          </p:nvPr>
        </p:nvSpPr>
        <p:spPr>
          <a:xfrm>
            <a:off x="4038600" y="6141665"/>
            <a:ext cx="4114800" cy="365125"/>
          </a:xfrm>
          <a:prstGeom prst="rect">
            <a:avLst/>
          </a:prstGeom>
        </p:spPr>
        <p:txBody>
          <a:bodyPr vert="horz" lIns="91440" tIns="45720" rIns="91440" bIns="45720" rtlCol="0" anchor="ctr" anchorCtr="0"/>
          <a:lstStyle>
            <a:lvl1pPr algn="ctr">
              <a:defRPr sz="1200">
                <a:solidFill>
                  <a:schemeClr val="tx2"/>
                </a:solidFill>
              </a:defRPr>
            </a:lvl1pPr>
          </a:lstStyle>
          <a:p>
            <a:endParaRPr lang="es-ES" dirty="0"/>
          </a:p>
        </p:txBody>
      </p:sp>
    </p:spTree>
    <p:extLst>
      <p:ext uri="{BB962C8B-B14F-4D97-AF65-F5344CB8AC3E}">
        <p14:creationId xmlns:p14="http://schemas.microsoft.com/office/powerpoint/2010/main" val="1876410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EB6CA309-E17A-2B44-85BE-A3856B25C10C}"/>
              </a:ext>
            </a:extLst>
          </p:cNvPr>
          <p:cNvSpPr>
            <a:spLocks noGrp="1"/>
          </p:cNvSpPr>
          <p:nvPr>
            <p:ph type="title"/>
          </p:nvPr>
        </p:nvSpPr>
        <p:spPr>
          <a:xfrm>
            <a:off x="770021" y="1152758"/>
            <a:ext cx="10690142" cy="1325563"/>
          </a:xfrm>
          <a:prstGeom prst="rect">
            <a:avLst/>
          </a:prstGeom>
        </p:spPr>
        <p:txBody>
          <a:bodyPr vert="horz" lIns="91440" tIns="45720" rIns="91440" bIns="45720" rtlCol="0" anchor="t" anchorCtr="0">
            <a:normAutofit/>
          </a:bodyPr>
          <a:lstStyle/>
          <a:p>
            <a:r>
              <a:rPr lang="es-ES" dirty="0"/>
              <a:t>Haga clic para modificar el estilo de título del patrón</a:t>
            </a:r>
          </a:p>
        </p:txBody>
      </p:sp>
      <p:sp>
        <p:nvSpPr>
          <p:cNvPr id="3" name="Marcador de texto 2">
            <a:extLst>
              <a:ext uri="{FF2B5EF4-FFF2-40B4-BE49-F238E27FC236}">
                <a16:creationId xmlns:a16="http://schemas.microsoft.com/office/drawing/2014/main" id="{A61D2B88-EA5F-F340-83EC-5CE5D16C8927}"/>
              </a:ext>
            </a:extLst>
          </p:cNvPr>
          <p:cNvSpPr>
            <a:spLocks noGrp="1"/>
          </p:cNvSpPr>
          <p:nvPr>
            <p:ph type="body" idx="1"/>
          </p:nvPr>
        </p:nvSpPr>
        <p:spPr>
          <a:xfrm>
            <a:off x="770021" y="2725947"/>
            <a:ext cx="10690142" cy="3194793"/>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6" name="Marcador de número de diapositiva 5">
            <a:extLst>
              <a:ext uri="{FF2B5EF4-FFF2-40B4-BE49-F238E27FC236}">
                <a16:creationId xmlns:a16="http://schemas.microsoft.com/office/drawing/2014/main" id="{0E41A8EE-456F-8E45-ACEA-FDC28B2238A4}"/>
              </a:ext>
            </a:extLst>
          </p:cNvPr>
          <p:cNvSpPr>
            <a:spLocks noGrp="1"/>
          </p:cNvSpPr>
          <p:nvPr>
            <p:ph type="sldNum" sz="quarter" idx="4"/>
          </p:nvPr>
        </p:nvSpPr>
        <p:spPr>
          <a:xfrm>
            <a:off x="11338867" y="6076347"/>
            <a:ext cx="450935" cy="365125"/>
          </a:xfrm>
          <a:prstGeom prst="rect">
            <a:avLst/>
          </a:prstGeom>
        </p:spPr>
        <p:txBody>
          <a:bodyPr vert="horz" lIns="91440" tIns="45720" rIns="91440" bIns="45720" rtlCol="0" anchor="b" anchorCtr="1"/>
          <a:lstStyle>
            <a:lvl1pPr algn="r">
              <a:defRPr sz="1200">
                <a:solidFill>
                  <a:schemeClr val="tx2"/>
                </a:solidFill>
              </a:defRPr>
            </a:lvl1pPr>
          </a:lstStyle>
          <a:p>
            <a:endParaRPr lang="es-ES" dirty="0"/>
          </a:p>
        </p:txBody>
      </p:sp>
      <p:sp>
        <p:nvSpPr>
          <p:cNvPr id="5" name="Marcador de pie de página 4">
            <a:extLst>
              <a:ext uri="{FF2B5EF4-FFF2-40B4-BE49-F238E27FC236}">
                <a16:creationId xmlns:a16="http://schemas.microsoft.com/office/drawing/2014/main" id="{4252F14F-3A0B-CE46-8BBB-70A85C2745A2}"/>
              </a:ext>
            </a:extLst>
          </p:cNvPr>
          <p:cNvSpPr>
            <a:spLocks noGrp="1"/>
          </p:cNvSpPr>
          <p:nvPr>
            <p:ph type="ftr" sz="quarter" idx="3"/>
          </p:nvPr>
        </p:nvSpPr>
        <p:spPr>
          <a:xfrm>
            <a:off x="4038600" y="6076348"/>
            <a:ext cx="4114800" cy="365125"/>
          </a:xfrm>
          <a:prstGeom prst="rect">
            <a:avLst/>
          </a:prstGeom>
        </p:spPr>
        <p:txBody>
          <a:bodyPr vert="horz" lIns="91440" tIns="45720" rIns="91440" bIns="45720" rtlCol="0" anchor="b" anchorCtr="1"/>
          <a:lstStyle>
            <a:lvl1pPr algn="ctr">
              <a:defRPr sz="1200">
                <a:solidFill>
                  <a:schemeClr val="tx2"/>
                </a:solidFill>
              </a:defRPr>
            </a:lvl1pPr>
          </a:lstStyle>
          <a:p>
            <a:endParaRPr lang="es-ES" dirty="0"/>
          </a:p>
        </p:txBody>
      </p:sp>
    </p:spTree>
    <p:extLst>
      <p:ext uri="{BB962C8B-B14F-4D97-AF65-F5344CB8AC3E}">
        <p14:creationId xmlns:p14="http://schemas.microsoft.com/office/powerpoint/2010/main" val="626762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58" r:id="rId11"/>
    <p:sldLayoutId id="2147483659" r:id="rId12"/>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020" userDrawn="1">
          <p15:clr>
            <a:srgbClr val="F26B43"/>
          </p15:clr>
        </p15:guide>
        <p15:guide id="2" pos="7355"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BDC7B6-7274-5445-AB10-683A8E54A9A6}"/>
              </a:ext>
            </a:extLst>
          </p:cNvPr>
          <p:cNvSpPr>
            <a:spLocks noGrp="1"/>
          </p:cNvSpPr>
          <p:nvPr>
            <p:ph type="ctrTitle"/>
          </p:nvPr>
        </p:nvSpPr>
        <p:spPr/>
        <p:txBody>
          <a:bodyPr/>
          <a:lstStyle/>
          <a:p>
            <a:r>
              <a:rPr lang="es-ES" dirty="0" err="1" smtClean="0"/>
              <a:t>Platform</a:t>
            </a:r>
            <a:r>
              <a:rPr lang="es-ES" dirty="0" smtClean="0"/>
              <a:t> </a:t>
            </a:r>
            <a:r>
              <a:rPr lang="es-ES" dirty="0" err="1" smtClean="0"/>
              <a:t>Recontracting</a:t>
            </a:r>
            <a:endParaRPr lang="es-ES" dirty="0"/>
          </a:p>
        </p:txBody>
      </p:sp>
      <p:sp>
        <p:nvSpPr>
          <p:cNvPr id="3" name="Subtítulo 2">
            <a:extLst>
              <a:ext uri="{FF2B5EF4-FFF2-40B4-BE49-F238E27FC236}">
                <a16:creationId xmlns:a16="http://schemas.microsoft.com/office/drawing/2014/main" id="{D017C71A-7909-7748-A386-373F11372B3F}"/>
              </a:ext>
            </a:extLst>
          </p:cNvPr>
          <p:cNvSpPr>
            <a:spLocks noGrp="1"/>
          </p:cNvSpPr>
          <p:nvPr>
            <p:ph type="subTitle" idx="1"/>
          </p:nvPr>
        </p:nvSpPr>
        <p:spPr/>
        <p:txBody>
          <a:bodyPr>
            <a:normAutofit/>
          </a:bodyPr>
          <a:lstStyle/>
          <a:p>
            <a:r>
              <a:rPr lang="fr-FR" dirty="0" smtClean="0"/>
              <a:t>21 Sept 2022</a:t>
            </a:r>
            <a:endParaRPr lang="fr-FR" dirty="0"/>
          </a:p>
          <a:p>
            <a:r>
              <a:rPr lang="es-ES" dirty="0"/>
              <a:t>Nicolas </a:t>
            </a:r>
            <a:r>
              <a:rPr lang="es-ES" dirty="0" smtClean="0"/>
              <a:t>Petit (</a:t>
            </a:r>
            <a:r>
              <a:rPr lang="es-ES" dirty="0" err="1" smtClean="0"/>
              <a:t>ongoing</a:t>
            </a:r>
            <a:r>
              <a:rPr lang="es-ES" dirty="0" smtClean="0"/>
              <a:t> </a:t>
            </a:r>
            <a:r>
              <a:rPr lang="es-ES" dirty="0" err="1" smtClean="0"/>
              <a:t>joint</a:t>
            </a:r>
            <a:r>
              <a:rPr lang="es-ES" dirty="0" smtClean="0"/>
              <a:t> </a:t>
            </a:r>
            <a:r>
              <a:rPr lang="es-ES" dirty="0" err="1" smtClean="0"/>
              <a:t>work</a:t>
            </a:r>
            <a:r>
              <a:rPr lang="es-ES" dirty="0" smtClean="0"/>
              <a:t> w/ Friso Bostoen)</a:t>
            </a:r>
            <a:endParaRPr lang="es-ES" dirty="0"/>
          </a:p>
          <a:p>
            <a:endParaRPr lang="es-ES" dirty="0"/>
          </a:p>
        </p:txBody>
      </p:sp>
    </p:spTree>
    <p:extLst>
      <p:ext uri="{BB962C8B-B14F-4D97-AF65-F5344CB8AC3E}">
        <p14:creationId xmlns:p14="http://schemas.microsoft.com/office/powerpoint/2010/main" val="8797091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dirty="0" err="1"/>
              <a:t>Towards</a:t>
            </a:r>
            <a:r>
              <a:rPr lang="fr-FR" dirty="0"/>
              <a:t> more </a:t>
            </a:r>
            <a:r>
              <a:rPr lang="fr-FR" dirty="0" err="1"/>
              <a:t>discriminating</a:t>
            </a:r>
            <a:r>
              <a:rPr lang="fr-FR" dirty="0"/>
              <a:t> standards</a:t>
            </a:r>
            <a:r>
              <a:rPr lang="fr-FR" dirty="0" smtClean="0"/>
              <a:t> (</a:t>
            </a:r>
            <a:r>
              <a:rPr lang="fr-FR" dirty="0" err="1" smtClean="0"/>
              <a:t>cont’d</a:t>
            </a:r>
            <a:r>
              <a:rPr lang="fr-FR" dirty="0" smtClean="0"/>
              <a:t>)</a:t>
            </a:r>
            <a:endParaRPr lang="en-US" dirty="0"/>
          </a:p>
        </p:txBody>
      </p:sp>
      <p:sp>
        <p:nvSpPr>
          <p:cNvPr id="10" name="Text Placeholder 9"/>
          <p:cNvSpPr>
            <a:spLocks noGrp="1"/>
          </p:cNvSpPr>
          <p:nvPr>
            <p:ph type="body" idx="1"/>
          </p:nvPr>
        </p:nvSpPr>
        <p:spPr/>
        <p:txBody>
          <a:bodyPr/>
          <a:lstStyle/>
          <a:p>
            <a:r>
              <a:rPr lang="fr-FR" dirty="0" smtClean="0"/>
              <a:t>Normal case</a:t>
            </a:r>
            <a:endParaRPr lang="en-US" dirty="0"/>
          </a:p>
        </p:txBody>
      </p:sp>
      <p:sp>
        <p:nvSpPr>
          <p:cNvPr id="11" name="Content Placeholder 10"/>
          <p:cNvSpPr>
            <a:spLocks noGrp="1"/>
          </p:cNvSpPr>
          <p:nvPr>
            <p:ph sz="half" idx="2"/>
          </p:nvPr>
        </p:nvSpPr>
        <p:spPr/>
        <p:txBody>
          <a:bodyPr>
            <a:normAutofit fontScale="92500" lnSpcReduction="10000"/>
          </a:bodyPr>
          <a:lstStyle/>
          <a:p>
            <a:r>
              <a:rPr lang="en-US" dirty="0" smtClean="0"/>
              <a:t>“</a:t>
            </a:r>
            <a:r>
              <a:rPr lang="en-US" i="1" dirty="0" smtClean="0"/>
              <a:t>In </a:t>
            </a:r>
            <a:r>
              <a:rPr lang="en-US" i="1" dirty="0"/>
              <a:t>terms of launch on Facebook, that's earlier stage. On the monetization front, we're just starting to roll out ads in Instagram. So it's earlier on that front, and we really haven't gotten to a monetization point with Reels on </a:t>
            </a:r>
            <a:r>
              <a:rPr lang="en-US" i="1" dirty="0" smtClean="0"/>
              <a:t>Facebook</a:t>
            </a:r>
            <a:r>
              <a:rPr lang="en-US" dirty="0" smtClean="0"/>
              <a:t>”, FB Quarterly Earnings, Dec 2021</a:t>
            </a:r>
            <a:endParaRPr lang="en-US" dirty="0"/>
          </a:p>
        </p:txBody>
      </p:sp>
      <p:sp>
        <p:nvSpPr>
          <p:cNvPr id="12" name="Text Placeholder 11"/>
          <p:cNvSpPr>
            <a:spLocks noGrp="1"/>
          </p:cNvSpPr>
          <p:nvPr>
            <p:ph type="body" sz="quarter" idx="3"/>
          </p:nvPr>
        </p:nvSpPr>
        <p:spPr/>
        <p:txBody>
          <a:bodyPr/>
          <a:lstStyle/>
          <a:p>
            <a:r>
              <a:rPr lang="fr-FR" dirty="0" smtClean="0"/>
              <a:t>Marginal case</a:t>
            </a:r>
            <a:endParaRPr lang="en-US" dirty="0"/>
          </a:p>
        </p:txBody>
      </p:sp>
      <p:sp>
        <p:nvSpPr>
          <p:cNvPr id="13" name="Content Placeholder 12"/>
          <p:cNvSpPr>
            <a:spLocks noGrp="1"/>
          </p:cNvSpPr>
          <p:nvPr>
            <p:ph sz="quarter" idx="4"/>
          </p:nvPr>
        </p:nvSpPr>
        <p:spPr/>
        <p:txBody>
          <a:bodyPr>
            <a:normAutofit fontScale="70000" lnSpcReduction="20000"/>
          </a:bodyPr>
          <a:lstStyle/>
          <a:p>
            <a:r>
              <a:rPr lang="fr-FR" dirty="0" err="1" smtClean="0"/>
              <a:t>Filter</a:t>
            </a:r>
            <a:endParaRPr lang="fr-FR" dirty="0" smtClean="0"/>
          </a:p>
          <a:p>
            <a:pPr lvl="1"/>
            <a:r>
              <a:rPr lang="fr-FR" dirty="0"/>
              <a:t>Focus </a:t>
            </a:r>
            <a:r>
              <a:rPr lang="fr-FR" dirty="0" err="1"/>
              <a:t>law</a:t>
            </a:r>
            <a:r>
              <a:rPr lang="fr-FR" dirty="0"/>
              <a:t> on </a:t>
            </a:r>
            <a:r>
              <a:rPr lang="fr-FR" dirty="0" err="1" smtClean="0">
                <a:solidFill>
                  <a:srgbClr val="FF0000"/>
                </a:solidFill>
              </a:rPr>
              <a:t>rapacious</a:t>
            </a:r>
            <a:r>
              <a:rPr lang="fr-FR" dirty="0" smtClean="0">
                <a:solidFill>
                  <a:srgbClr val="FF0000"/>
                </a:solidFill>
              </a:rPr>
              <a:t> </a:t>
            </a:r>
            <a:r>
              <a:rPr lang="fr-FR" dirty="0" err="1" smtClean="0"/>
              <a:t>recontracting</a:t>
            </a:r>
            <a:r>
              <a:rPr lang="fr-FR" dirty="0" smtClean="0"/>
              <a:t> </a:t>
            </a:r>
            <a:r>
              <a:rPr lang="fr-FR" dirty="0" err="1" smtClean="0"/>
              <a:t>conduct</a:t>
            </a:r>
            <a:r>
              <a:rPr lang="fr-FR" dirty="0" smtClean="0"/>
              <a:t>, by </a:t>
            </a:r>
            <a:r>
              <a:rPr lang="fr-FR" dirty="0" err="1" smtClean="0"/>
              <a:t>circumstancial</a:t>
            </a:r>
            <a:r>
              <a:rPr lang="fr-FR" dirty="0" smtClean="0"/>
              <a:t> </a:t>
            </a:r>
            <a:r>
              <a:rPr lang="fr-FR" dirty="0" err="1" smtClean="0"/>
              <a:t>evidence</a:t>
            </a:r>
            <a:r>
              <a:rPr lang="fr-FR" dirty="0" smtClean="0"/>
              <a:t> and </a:t>
            </a:r>
            <a:r>
              <a:rPr lang="fr-FR" dirty="0" err="1" smtClean="0"/>
              <a:t>counter</a:t>
            </a:r>
            <a:r>
              <a:rPr lang="fr-FR" dirty="0" smtClean="0"/>
              <a:t> </a:t>
            </a:r>
            <a:r>
              <a:rPr lang="fr-FR" dirty="0" err="1" smtClean="0"/>
              <a:t>evidence</a:t>
            </a:r>
            <a:endParaRPr lang="en-US" dirty="0"/>
          </a:p>
          <a:p>
            <a:r>
              <a:rPr lang="fr-FR" dirty="0" smtClean="0"/>
              <a:t>Tests (</a:t>
            </a:r>
            <a:r>
              <a:rPr lang="fr-FR" dirty="0" err="1" smtClean="0"/>
              <a:t>RoR</a:t>
            </a:r>
            <a:r>
              <a:rPr lang="fr-FR" dirty="0" smtClean="0"/>
              <a:t>)</a:t>
            </a:r>
          </a:p>
          <a:p>
            <a:pPr lvl="1"/>
            <a:r>
              <a:rPr lang="fr-FR" dirty="0" err="1"/>
              <a:t>Managerial</a:t>
            </a:r>
            <a:r>
              <a:rPr lang="fr-FR" dirty="0"/>
              <a:t> </a:t>
            </a:r>
            <a:r>
              <a:rPr lang="fr-FR" dirty="0" err="1"/>
              <a:t>inefficiencies</a:t>
            </a:r>
            <a:r>
              <a:rPr lang="fr-FR" dirty="0"/>
              <a:t> (size)</a:t>
            </a:r>
            <a:endParaRPr lang="en-US" dirty="0"/>
          </a:p>
          <a:p>
            <a:pPr lvl="1"/>
            <a:r>
              <a:rPr lang="fr-FR" dirty="0" smtClean="0"/>
              <a:t>Congruence </a:t>
            </a:r>
            <a:r>
              <a:rPr lang="fr-FR" dirty="0"/>
              <a:t>w/ </a:t>
            </a:r>
            <a:r>
              <a:rPr lang="fr-FR" dirty="0" err="1"/>
              <a:t>established</a:t>
            </a:r>
            <a:r>
              <a:rPr lang="fr-FR" dirty="0"/>
              <a:t> </a:t>
            </a:r>
            <a:r>
              <a:rPr lang="fr-FR" dirty="0" err="1"/>
              <a:t>strategy</a:t>
            </a:r>
            <a:r>
              <a:rPr lang="fr-FR" dirty="0"/>
              <a:t> (AMZN </a:t>
            </a:r>
            <a:r>
              <a:rPr lang="fr-FR" dirty="0" err="1"/>
              <a:t>low</a:t>
            </a:r>
            <a:r>
              <a:rPr lang="fr-FR" dirty="0"/>
              <a:t> </a:t>
            </a:r>
            <a:r>
              <a:rPr lang="fr-FR" dirty="0" err="1"/>
              <a:t>price</a:t>
            </a:r>
            <a:r>
              <a:rPr lang="fr-FR" dirty="0"/>
              <a:t>, and </a:t>
            </a:r>
            <a:r>
              <a:rPr lang="fr-FR" dirty="0" err="1"/>
              <a:t>entering</a:t>
            </a:r>
            <a:r>
              <a:rPr lang="fr-FR" dirty="0"/>
              <a:t> in </a:t>
            </a:r>
            <a:r>
              <a:rPr lang="fr-FR" dirty="0" err="1"/>
              <a:t>product</a:t>
            </a:r>
            <a:r>
              <a:rPr lang="fr-FR" dirty="0"/>
              <a:t> </a:t>
            </a:r>
            <a:r>
              <a:rPr lang="fr-FR" dirty="0" err="1"/>
              <a:t>category</a:t>
            </a:r>
            <a:r>
              <a:rPr lang="fr-FR" dirty="0"/>
              <a:t>)</a:t>
            </a:r>
          </a:p>
          <a:p>
            <a:pPr lvl="1"/>
            <a:r>
              <a:rPr lang="fr-FR" dirty="0" err="1"/>
              <a:t>Regulatory</a:t>
            </a:r>
            <a:r>
              <a:rPr lang="fr-FR" dirty="0"/>
              <a:t> </a:t>
            </a:r>
            <a:r>
              <a:rPr lang="fr-FR" dirty="0" err="1"/>
              <a:t>framework</a:t>
            </a:r>
            <a:r>
              <a:rPr lang="fr-FR" dirty="0"/>
              <a:t> (AMZN vertical </a:t>
            </a:r>
            <a:r>
              <a:rPr lang="fr-FR" dirty="0" err="1"/>
              <a:t>integration</a:t>
            </a:r>
            <a:r>
              <a:rPr lang="fr-FR" dirty="0"/>
              <a:t>, </a:t>
            </a:r>
            <a:r>
              <a:rPr lang="fr-FR" dirty="0" err="1"/>
              <a:t>bc</a:t>
            </a:r>
            <a:r>
              <a:rPr lang="fr-FR" dirty="0"/>
              <a:t> impossible to RPM)?</a:t>
            </a:r>
          </a:p>
          <a:p>
            <a:pPr lvl="1"/>
            <a:r>
              <a:rPr lang="fr-FR" dirty="0" err="1" smtClean="0"/>
              <a:t>Optimization</a:t>
            </a:r>
            <a:r>
              <a:rPr lang="fr-FR" dirty="0" smtClean="0"/>
              <a:t> justification </a:t>
            </a:r>
            <a:r>
              <a:rPr lang="fr-FR" dirty="0" err="1"/>
              <a:t>ie</a:t>
            </a:r>
            <a:r>
              <a:rPr lang="fr-FR" dirty="0"/>
              <a:t> </a:t>
            </a:r>
            <a:r>
              <a:rPr lang="fr-FR" dirty="0" err="1"/>
              <a:t>loss</a:t>
            </a:r>
            <a:r>
              <a:rPr lang="fr-FR" dirty="0"/>
              <a:t> mitigation or pure profit </a:t>
            </a:r>
            <a:r>
              <a:rPr lang="fr-FR" dirty="0" err="1"/>
              <a:t>maximization</a:t>
            </a:r>
            <a:r>
              <a:rPr lang="fr-FR" dirty="0" smtClean="0"/>
              <a:t>?</a:t>
            </a:r>
          </a:p>
          <a:p>
            <a:pPr lvl="1"/>
            <a:r>
              <a:rPr lang="fr-FR" dirty="0" err="1" smtClean="0"/>
              <a:t>Industry</a:t>
            </a:r>
            <a:r>
              <a:rPr lang="fr-FR" dirty="0" smtClean="0"/>
              <a:t> </a:t>
            </a:r>
            <a:r>
              <a:rPr lang="fr-FR" dirty="0" err="1" smtClean="0"/>
              <a:t>wide</a:t>
            </a:r>
            <a:r>
              <a:rPr lang="fr-FR" dirty="0" smtClean="0"/>
              <a:t> trends?</a:t>
            </a:r>
            <a:endParaRPr lang="fr-FR" dirty="0"/>
          </a:p>
          <a:p>
            <a:pPr lvl="1"/>
            <a:endParaRPr lang="fr-FR" dirty="0" smtClean="0"/>
          </a:p>
        </p:txBody>
      </p:sp>
      <p:sp>
        <p:nvSpPr>
          <p:cNvPr id="7" name="Slide Number Placeholder 6"/>
          <p:cNvSpPr>
            <a:spLocks noGrp="1"/>
          </p:cNvSpPr>
          <p:nvPr>
            <p:ph type="sldNum" sz="quarter" idx="12"/>
          </p:nvPr>
        </p:nvSpPr>
        <p:spPr/>
        <p:txBody>
          <a:bodyPr/>
          <a:lstStyle/>
          <a:p>
            <a:fld id="{A85EF1E5-F080-0048-9372-CF230FDE727D}" type="slidenum">
              <a:rPr lang="es-ES" smtClean="0"/>
              <a:t>10</a:t>
            </a:fld>
            <a:endParaRPr lang="es-ES"/>
          </a:p>
        </p:txBody>
      </p:sp>
    </p:spTree>
    <p:extLst>
      <p:ext uri="{BB962C8B-B14F-4D97-AF65-F5344CB8AC3E}">
        <p14:creationId xmlns:p14="http://schemas.microsoft.com/office/powerpoint/2010/main" val="33198777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Type of antitrust or </a:t>
            </a:r>
            <a:r>
              <a:rPr lang="fr-FR" dirty="0" err="1" smtClean="0"/>
              <a:t>regulatory</a:t>
            </a:r>
            <a:r>
              <a:rPr lang="fr-FR" dirty="0" smtClean="0"/>
              <a:t> </a:t>
            </a:r>
            <a:r>
              <a:rPr lang="fr-FR" dirty="0" err="1" smtClean="0"/>
              <a:t>rule</a:t>
            </a:r>
            <a:r>
              <a:rPr lang="fr-FR" dirty="0" smtClean="0"/>
              <a:t>?</a:t>
            </a:r>
            <a:endParaRPr lang="en-US" dirty="0"/>
          </a:p>
        </p:txBody>
      </p:sp>
      <p:sp>
        <p:nvSpPr>
          <p:cNvPr id="3" name="Content Placeholder 2"/>
          <p:cNvSpPr>
            <a:spLocks noGrp="1"/>
          </p:cNvSpPr>
          <p:nvPr>
            <p:ph idx="1"/>
          </p:nvPr>
        </p:nvSpPr>
        <p:spPr/>
        <p:txBody>
          <a:bodyPr>
            <a:normAutofit/>
          </a:bodyPr>
          <a:lstStyle/>
          <a:p>
            <a:r>
              <a:rPr lang="fr-FR" dirty="0" smtClean="0"/>
              <a:t>Prohibition of </a:t>
            </a:r>
            <a:r>
              <a:rPr lang="fr-FR" dirty="0" err="1" smtClean="0"/>
              <a:t>recontracting</a:t>
            </a:r>
            <a:endParaRPr lang="fr-FR" dirty="0" smtClean="0"/>
          </a:p>
          <a:p>
            <a:pPr lvl="1"/>
            <a:r>
              <a:rPr lang="fr-FR" dirty="0" smtClean="0"/>
              <a:t>Substantive </a:t>
            </a:r>
            <a:r>
              <a:rPr lang="fr-FR" dirty="0" err="1" smtClean="0"/>
              <a:t>rule</a:t>
            </a:r>
            <a:r>
              <a:rPr lang="fr-FR" dirty="0" smtClean="0"/>
              <a:t> </a:t>
            </a:r>
            <a:r>
              <a:rPr lang="fr-FR" dirty="0" err="1" smtClean="0"/>
              <a:t>declaring</a:t>
            </a:r>
            <a:r>
              <a:rPr lang="fr-FR" dirty="0" smtClean="0"/>
              <a:t> </a:t>
            </a:r>
            <a:r>
              <a:rPr lang="fr-FR" dirty="0" err="1" smtClean="0"/>
              <a:t>recontracting</a:t>
            </a:r>
            <a:r>
              <a:rPr lang="fr-FR" dirty="0" smtClean="0"/>
              <a:t> </a:t>
            </a:r>
            <a:r>
              <a:rPr lang="fr-FR" dirty="0" err="1" smtClean="0"/>
              <a:t>conduct</a:t>
            </a:r>
            <a:r>
              <a:rPr lang="fr-FR" dirty="0" smtClean="0"/>
              <a:t> </a:t>
            </a:r>
            <a:r>
              <a:rPr lang="fr-FR" dirty="0" err="1" smtClean="0"/>
              <a:t>unlawful</a:t>
            </a:r>
            <a:endParaRPr lang="fr-FR" dirty="0" smtClean="0"/>
          </a:p>
          <a:p>
            <a:pPr lvl="1"/>
            <a:r>
              <a:rPr lang="fr-FR" dirty="0" err="1" smtClean="0"/>
              <a:t>Sticky</a:t>
            </a:r>
            <a:r>
              <a:rPr lang="fr-FR" dirty="0" smtClean="0"/>
              <a:t> </a:t>
            </a:r>
            <a:r>
              <a:rPr lang="fr-FR" dirty="0" err="1" smtClean="0"/>
              <a:t>users</a:t>
            </a:r>
            <a:r>
              <a:rPr lang="fr-FR" dirty="0" smtClean="0"/>
              <a:t> </a:t>
            </a:r>
            <a:r>
              <a:rPr lang="fr-FR" dirty="0" err="1" smtClean="0"/>
              <a:t>with</a:t>
            </a:r>
            <a:r>
              <a:rPr lang="fr-FR" dirty="0" smtClean="0"/>
              <a:t> </a:t>
            </a:r>
            <a:r>
              <a:rPr lang="fr-FR" dirty="0" err="1" smtClean="0"/>
              <a:t>low</a:t>
            </a:r>
            <a:r>
              <a:rPr lang="fr-FR" dirty="0" smtClean="0"/>
              <a:t> </a:t>
            </a:r>
            <a:r>
              <a:rPr lang="fr-FR" dirty="0" err="1" smtClean="0"/>
              <a:t>incentives</a:t>
            </a:r>
            <a:r>
              <a:rPr lang="fr-FR" dirty="0" smtClean="0"/>
              <a:t> to </a:t>
            </a:r>
            <a:r>
              <a:rPr lang="fr-FR" dirty="0" err="1" smtClean="0"/>
              <a:t>leave</a:t>
            </a:r>
            <a:r>
              <a:rPr lang="fr-FR" dirty="0" smtClean="0"/>
              <a:t> </a:t>
            </a:r>
            <a:r>
              <a:rPr lang="fr-FR" dirty="0" err="1" smtClean="0"/>
              <a:t>platform</a:t>
            </a:r>
            <a:endParaRPr lang="fr-FR" dirty="0"/>
          </a:p>
          <a:p>
            <a:pPr lvl="1"/>
            <a:r>
              <a:rPr lang="fr-FR" dirty="0" smtClean="0"/>
              <a:t>No </a:t>
            </a:r>
            <a:r>
              <a:rPr lang="fr-FR" dirty="0" err="1" smtClean="0"/>
              <a:t>improvement</a:t>
            </a:r>
            <a:r>
              <a:rPr lang="fr-FR" dirty="0" smtClean="0"/>
              <a:t> in competition</a:t>
            </a:r>
          </a:p>
          <a:p>
            <a:r>
              <a:rPr lang="fr-FR" dirty="0" smtClean="0"/>
              <a:t>Regulation of </a:t>
            </a:r>
            <a:r>
              <a:rPr lang="fr-FR" dirty="0" err="1" smtClean="0"/>
              <a:t>recontracting</a:t>
            </a:r>
            <a:endParaRPr lang="fr-FR" dirty="0" smtClean="0"/>
          </a:p>
          <a:p>
            <a:pPr lvl="1"/>
            <a:r>
              <a:rPr lang="fr-FR" dirty="0" err="1" smtClean="0"/>
              <a:t>Procedural</a:t>
            </a:r>
            <a:r>
              <a:rPr lang="fr-FR" dirty="0" smtClean="0"/>
              <a:t> </a:t>
            </a:r>
            <a:r>
              <a:rPr lang="fr-FR" dirty="0" err="1" smtClean="0"/>
              <a:t>rule</a:t>
            </a:r>
            <a:r>
              <a:rPr lang="fr-FR" dirty="0" smtClean="0"/>
              <a:t> </a:t>
            </a:r>
            <a:r>
              <a:rPr lang="fr-FR" dirty="0" err="1" smtClean="0"/>
              <a:t>making</a:t>
            </a:r>
            <a:r>
              <a:rPr lang="fr-FR" dirty="0" smtClean="0"/>
              <a:t> </a:t>
            </a:r>
            <a:r>
              <a:rPr lang="fr-FR" dirty="0" err="1" smtClean="0"/>
              <a:t>recontracting</a:t>
            </a:r>
            <a:r>
              <a:rPr lang="fr-FR" dirty="0" smtClean="0"/>
              <a:t> </a:t>
            </a:r>
            <a:r>
              <a:rPr lang="fr-FR" dirty="0" err="1" smtClean="0"/>
              <a:t>effectively</a:t>
            </a:r>
            <a:r>
              <a:rPr lang="fr-FR" dirty="0" smtClean="0"/>
              <a:t> self </a:t>
            </a:r>
            <a:r>
              <a:rPr lang="fr-FR" dirty="0" err="1" smtClean="0"/>
              <a:t>defeating</a:t>
            </a:r>
            <a:r>
              <a:rPr lang="fr-FR" dirty="0" smtClean="0"/>
              <a:t> (FRAND cases?)</a:t>
            </a:r>
          </a:p>
          <a:p>
            <a:pPr lvl="1"/>
            <a:r>
              <a:rPr lang="fr-FR" dirty="0" err="1"/>
              <a:t>Recontracting</a:t>
            </a:r>
            <a:r>
              <a:rPr lang="fr-FR" dirty="0"/>
              <a:t> </a:t>
            </a:r>
            <a:r>
              <a:rPr lang="fr-FR" dirty="0" err="1"/>
              <a:t>event</a:t>
            </a:r>
            <a:r>
              <a:rPr lang="fr-FR" dirty="0"/>
              <a:t> triggers </a:t>
            </a:r>
            <a:r>
              <a:rPr lang="fr-FR" dirty="0" err="1"/>
              <a:t>contractual</a:t>
            </a:r>
            <a:r>
              <a:rPr lang="fr-FR" dirty="0"/>
              <a:t> (release) or </a:t>
            </a:r>
            <a:r>
              <a:rPr lang="fr-FR" dirty="0" err="1"/>
              <a:t>technical</a:t>
            </a:r>
            <a:r>
              <a:rPr lang="fr-FR" dirty="0"/>
              <a:t> (</a:t>
            </a:r>
            <a:r>
              <a:rPr lang="fr-FR" dirty="0" err="1"/>
              <a:t>interoperability</a:t>
            </a:r>
            <a:r>
              <a:rPr lang="fr-FR" dirty="0"/>
              <a:t>) </a:t>
            </a:r>
            <a:r>
              <a:rPr lang="fr-FR" dirty="0" err="1" smtClean="0"/>
              <a:t>remedy</a:t>
            </a:r>
            <a:r>
              <a:rPr lang="fr-FR" dirty="0" smtClean="0"/>
              <a:t> for </a:t>
            </a:r>
            <a:r>
              <a:rPr lang="fr-FR" dirty="0" err="1" smtClean="0"/>
              <a:t>users</a:t>
            </a:r>
            <a:endParaRPr lang="fr-FR" dirty="0" smtClean="0"/>
          </a:p>
          <a:p>
            <a:pPr lvl="1"/>
            <a:r>
              <a:rPr lang="fr-FR" dirty="0" err="1" smtClean="0"/>
              <a:t>Opportunities</a:t>
            </a:r>
            <a:r>
              <a:rPr lang="fr-FR" dirty="0" smtClean="0"/>
              <a:t> </a:t>
            </a:r>
            <a:r>
              <a:rPr lang="fr-FR" dirty="0" err="1" smtClean="0"/>
              <a:t>towards</a:t>
            </a:r>
            <a:r>
              <a:rPr lang="fr-FR" dirty="0" smtClean="0"/>
              <a:t> </a:t>
            </a:r>
            <a:r>
              <a:rPr lang="fr-FR" dirty="0" err="1" smtClean="0"/>
              <a:t>competitors</a:t>
            </a:r>
            <a:endParaRPr lang="fr-FR" dirty="0"/>
          </a:p>
        </p:txBody>
      </p:sp>
      <p:sp>
        <p:nvSpPr>
          <p:cNvPr id="4" name="Slide Number Placeholder 3"/>
          <p:cNvSpPr>
            <a:spLocks noGrp="1"/>
          </p:cNvSpPr>
          <p:nvPr>
            <p:ph type="sldNum" sz="quarter" idx="12"/>
          </p:nvPr>
        </p:nvSpPr>
        <p:spPr/>
        <p:txBody>
          <a:bodyPr/>
          <a:lstStyle/>
          <a:p>
            <a:fld id="{A85EF1E5-F080-0048-9372-CF230FDE727D}" type="slidenum">
              <a:rPr lang="es-ES" smtClean="0"/>
              <a:t>11</a:t>
            </a:fld>
            <a:endParaRPr lang="es-ES" dirty="0"/>
          </a:p>
        </p:txBody>
      </p:sp>
    </p:spTree>
    <p:extLst>
      <p:ext uri="{BB962C8B-B14F-4D97-AF65-F5344CB8AC3E}">
        <p14:creationId xmlns:p14="http://schemas.microsoft.com/office/powerpoint/2010/main" val="26238274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Additional</a:t>
            </a:r>
            <a:r>
              <a:rPr lang="fr-FR" dirty="0" smtClean="0"/>
              <a:t> issues</a:t>
            </a:r>
            <a:endParaRPr lang="en-US" dirty="0"/>
          </a:p>
        </p:txBody>
      </p:sp>
      <p:sp>
        <p:nvSpPr>
          <p:cNvPr id="3" name="Content Placeholder 2"/>
          <p:cNvSpPr>
            <a:spLocks noGrp="1"/>
          </p:cNvSpPr>
          <p:nvPr>
            <p:ph idx="1"/>
          </p:nvPr>
        </p:nvSpPr>
        <p:spPr/>
        <p:txBody>
          <a:bodyPr/>
          <a:lstStyle/>
          <a:p>
            <a:r>
              <a:rPr lang="fr-FR" dirty="0" err="1" smtClean="0"/>
              <a:t>Should</a:t>
            </a:r>
            <a:r>
              <a:rPr lang="fr-FR" dirty="0" smtClean="0"/>
              <a:t> the </a:t>
            </a:r>
            <a:r>
              <a:rPr lang="fr-FR" dirty="0" err="1" smtClean="0"/>
              <a:t>law</a:t>
            </a:r>
            <a:r>
              <a:rPr lang="fr-FR" dirty="0" smtClean="0"/>
              <a:t> </a:t>
            </a:r>
            <a:r>
              <a:rPr lang="fr-FR" dirty="0" err="1" smtClean="0"/>
              <a:t>be</a:t>
            </a:r>
            <a:r>
              <a:rPr lang="fr-FR" dirty="0" smtClean="0"/>
              <a:t> </a:t>
            </a:r>
            <a:r>
              <a:rPr lang="fr-FR" dirty="0" err="1" smtClean="0"/>
              <a:t>equally</a:t>
            </a:r>
            <a:r>
              <a:rPr lang="fr-FR" dirty="0" smtClean="0"/>
              <a:t> </a:t>
            </a:r>
            <a:r>
              <a:rPr lang="fr-FR" dirty="0" err="1" smtClean="0"/>
              <a:t>concerned</a:t>
            </a:r>
            <a:r>
              <a:rPr lang="fr-FR" dirty="0" smtClean="0"/>
              <a:t> </a:t>
            </a:r>
            <a:r>
              <a:rPr lang="fr-FR" dirty="0" err="1" smtClean="0"/>
              <a:t>with</a:t>
            </a:r>
            <a:endParaRPr lang="fr-FR" dirty="0" smtClean="0"/>
          </a:p>
          <a:p>
            <a:pPr lvl="1"/>
            <a:r>
              <a:rPr lang="fr-FR" dirty="0" err="1"/>
              <a:t>Exclusionary</a:t>
            </a:r>
            <a:r>
              <a:rPr lang="fr-FR" dirty="0"/>
              <a:t> </a:t>
            </a:r>
            <a:r>
              <a:rPr lang="fr-FR" i="1" dirty="0" smtClean="0"/>
              <a:t>and </a:t>
            </a:r>
            <a:r>
              <a:rPr lang="fr-FR" dirty="0" err="1" smtClean="0"/>
              <a:t>exploitative</a:t>
            </a:r>
            <a:r>
              <a:rPr lang="fr-FR" dirty="0" smtClean="0"/>
              <a:t> </a:t>
            </a:r>
            <a:r>
              <a:rPr lang="fr-FR" dirty="0" err="1"/>
              <a:t>recontracting</a:t>
            </a:r>
            <a:r>
              <a:rPr lang="fr-FR" dirty="0"/>
              <a:t>?</a:t>
            </a:r>
            <a:endParaRPr lang="en-US" dirty="0"/>
          </a:p>
          <a:p>
            <a:pPr lvl="1"/>
            <a:r>
              <a:rPr lang="fr-FR" dirty="0"/>
              <a:t>Innovation </a:t>
            </a:r>
            <a:r>
              <a:rPr lang="fr-FR" i="1" dirty="0" smtClean="0"/>
              <a:t>and </a:t>
            </a:r>
            <a:r>
              <a:rPr lang="fr-FR" dirty="0" smtClean="0"/>
              <a:t>transaction </a:t>
            </a:r>
            <a:r>
              <a:rPr lang="fr-FR" dirty="0" err="1" smtClean="0"/>
              <a:t>platforms</a:t>
            </a:r>
            <a:r>
              <a:rPr lang="fr-FR" dirty="0" smtClean="0"/>
              <a:t> (</a:t>
            </a:r>
            <a:r>
              <a:rPr lang="fr-FR" dirty="0" err="1" smtClean="0"/>
              <a:t>Cusumano</a:t>
            </a:r>
            <a:r>
              <a:rPr lang="fr-FR" dirty="0" smtClean="0"/>
              <a:t> et al, 2019)?</a:t>
            </a:r>
            <a:endParaRPr lang="fr-FR" dirty="0"/>
          </a:p>
          <a:p>
            <a:pPr lvl="1"/>
            <a:r>
              <a:rPr lang="fr-FR" dirty="0"/>
              <a:t>Business </a:t>
            </a:r>
            <a:r>
              <a:rPr lang="fr-FR" dirty="0" err="1"/>
              <a:t>users</a:t>
            </a:r>
            <a:r>
              <a:rPr lang="fr-FR" dirty="0"/>
              <a:t> </a:t>
            </a:r>
            <a:r>
              <a:rPr lang="fr-FR" i="1" dirty="0" smtClean="0"/>
              <a:t>and</a:t>
            </a:r>
            <a:r>
              <a:rPr lang="fr-FR" dirty="0" smtClean="0"/>
              <a:t> </a:t>
            </a:r>
            <a:r>
              <a:rPr lang="fr-FR" dirty="0"/>
              <a:t>end </a:t>
            </a:r>
            <a:r>
              <a:rPr lang="fr-FR" dirty="0" err="1"/>
              <a:t>users</a:t>
            </a:r>
            <a:r>
              <a:rPr lang="fr-FR" dirty="0" smtClean="0"/>
              <a:t>?</a:t>
            </a:r>
          </a:p>
          <a:p>
            <a:pPr lvl="1"/>
            <a:r>
              <a:rPr lang="fr-FR" dirty="0" err="1" smtClean="0"/>
              <a:t>ToC</a:t>
            </a:r>
            <a:r>
              <a:rPr lang="fr-FR" dirty="0" smtClean="0"/>
              <a:t>, </a:t>
            </a:r>
            <a:r>
              <a:rPr lang="fr-FR" dirty="0" err="1" smtClean="0"/>
              <a:t>SdKs</a:t>
            </a:r>
            <a:r>
              <a:rPr lang="fr-FR" dirty="0" smtClean="0"/>
              <a:t>, </a:t>
            </a:r>
            <a:r>
              <a:rPr lang="fr-FR" dirty="0" err="1" smtClean="0"/>
              <a:t>fees</a:t>
            </a:r>
            <a:r>
              <a:rPr lang="fr-FR" dirty="0" smtClean="0"/>
              <a:t>, </a:t>
            </a:r>
            <a:r>
              <a:rPr lang="fr-FR" dirty="0" err="1" smtClean="0"/>
              <a:t>product</a:t>
            </a:r>
            <a:r>
              <a:rPr lang="fr-FR" dirty="0" smtClean="0"/>
              <a:t> design?</a:t>
            </a:r>
            <a:endParaRPr lang="en-US" dirty="0"/>
          </a:p>
          <a:p>
            <a:endParaRPr lang="en-US" dirty="0"/>
          </a:p>
        </p:txBody>
      </p:sp>
      <p:sp>
        <p:nvSpPr>
          <p:cNvPr id="4" name="Slide Number Placeholder 3"/>
          <p:cNvSpPr>
            <a:spLocks noGrp="1"/>
          </p:cNvSpPr>
          <p:nvPr>
            <p:ph type="sldNum" sz="quarter" idx="12"/>
          </p:nvPr>
        </p:nvSpPr>
        <p:spPr/>
        <p:txBody>
          <a:bodyPr/>
          <a:lstStyle/>
          <a:p>
            <a:fld id="{A85EF1E5-F080-0048-9372-CF230FDE727D}" type="slidenum">
              <a:rPr lang="es-ES" smtClean="0"/>
              <a:t>12</a:t>
            </a:fld>
            <a:endParaRPr lang="es-ES" dirty="0"/>
          </a:p>
        </p:txBody>
      </p:sp>
    </p:spTree>
    <p:extLst>
      <p:ext uri="{BB962C8B-B14F-4D97-AF65-F5344CB8AC3E}">
        <p14:creationId xmlns:p14="http://schemas.microsoft.com/office/powerpoint/2010/main" val="24559131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dirty="0" err="1" smtClean="0"/>
              <a:t>Rule</a:t>
            </a:r>
            <a:r>
              <a:rPr lang="fr-FR" dirty="0" smtClean="0"/>
              <a:t> or standard for abusive </a:t>
            </a:r>
            <a:r>
              <a:rPr lang="fr-FR" dirty="0" err="1" smtClean="0"/>
              <a:t>conduct</a:t>
            </a:r>
            <a:r>
              <a:rPr lang="fr-FR" dirty="0" smtClean="0"/>
              <a:t>?</a:t>
            </a:r>
            <a:endParaRPr lang="en-US" dirty="0"/>
          </a:p>
        </p:txBody>
      </p:sp>
      <p:sp>
        <p:nvSpPr>
          <p:cNvPr id="10" name="Text Placeholder 9"/>
          <p:cNvSpPr>
            <a:spLocks noGrp="1"/>
          </p:cNvSpPr>
          <p:nvPr>
            <p:ph type="body" idx="1"/>
          </p:nvPr>
        </p:nvSpPr>
        <p:spPr/>
        <p:txBody>
          <a:bodyPr/>
          <a:lstStyle/>
          <a:p>
            <a:r>
              <a:rPr lang="fr-FR" dirty="0" smtClean="0"/>
              <a:t>Standard</a:t>
            </a:r>
            <a:endParaRPr lang="en-US" dirty="0"/>
          </a:p>
        </p:txBody>
      </p:sp>
      <p:sp>
        <p:nvSpPr>
          <p:cNvPr id="11" name="Content Placeholder 10"/>
          <p:cNvSpPr>
            <a:spLocks noGrp="1"/>
          </p:cNvSpPr>
          <p:nvPr>
            <p:ph sz="half" idx="2"/>
          </p:nvPr>
        </p:nvSpPr>
        <p:spPr/>
        <p:txBody>
          <a:bodyPr/>
          <a:lstStyle/>
          <a:p>
            <a:r>
              <a:rPr lang="fr-FR" dirty="0" smtClean="0"/>
              <a:t>Hard to </a:t>
            </a:r>
            <a:r>
              <a:rPr lang="fr-FR" dirty="0" err="1" smtClean="0"/>
              <a:t>define</a:t>
            </a:r>
            <a:r>
              <a:rPr lang="fr-FR" dirty="0" smtClean="0"/>
              <a:t>, but flexible</a:t>
            </a:r>
            <a:endParaRPr lang="en-US" dirty="0"/>
          </a:p>
        </p:txBody>
      </p:sp>
      <p:sp>
        <p:nvSpPr>
          <p:cNvPr id="12" name="Text Placeholder 11"/>
          <p:cNvSpPr>
            <a:spLocks noGrp="1"/>
          </p:cNvSpPr>
          <p:nvPr>
            <p:ph type="body" sz="quarter" idx="3"/>
          </p:nvPr>
        </p:nvSpPr>
        <p:spPr/>
        <p:txBody>
          <a:bodyPr/>
          <a:lstStyle/>
          <a:p>
            <a:r>
              <a:rPr lang="fr-FR" dirty="0" err="1" smtClean="0"/>
              <a:t>Rule</a:t>
            </a:r>
            <a:endParaRPr lang="en-US" dirty="0"/>
          </a:p>
        </p:txBody>
      </p:sp>
      <p:sp>
        <p:nvSpPr>
          <p:cNvPr id="13" name="Content Placeholder 12"/>
          <p:cNvSpPr>
            <a:spLocks noGrp="1"/>
          </p:cNvSpPr>
          <p:nvPr>
            <p:ph sz="quarter" idx="4"/>
          </p:nvPr>
        </p:nvSpPr>
        <p:spPr/>
        <p:txBody>
          <a:bodyPr/>
          <a:lstStyle/>
          <a:p>
            <a:r>
              <a:rPr lang="fr-FR" dirty="0" err="1" smtClean="0"/>
              <a:t>Easier</a:t>
            </a:r>
            <a:r>
              <a:rPr lang="fr-FR" dirty="0" smtClean="0"/>
              <a:t> to </a:t>
            </a:r>
            <a:r>
              <a:rPr lang="fr-FR" dirty="0" err="1" smtClean="0"/>
              <a:t>define</a:t>
            </a:r>
            <a:r>
              <a:rPr lang="fr-FR" dirty="0" smtClean="0"/>
              <a:t>, but </a:t>
            </a:r>
            <a:r>
              <a:rPr lang="fr-FR" dirty="0" err="1" smtClean="0"/>
              <a:t>is</a:t>
            </a:r>
            <a:r>
              <a:rPr lang="fr-FR" dirty="0" smtClean="0"/>
              <a:t> </a:t>
            </a:r>
            <a:r>
              <a:rPr lang="fr-FR" dirty="0" err="1" smtClean="0"/>
              <a:t>it</a:t>
            </a:r>
            <a:r>
              <a:rPr lang="fr-FR" dirty="0" smtClean="0"/>
              <a:t> flexible </a:t>
            </a:r>
            <a:r>
              <a:rPr lang="fr-FR" dirty="0" err="1" smtClean="0"/>
              <a:t>enough</a:t>
            </a:r>
            <a:r>
              <a:rPr lang="fr-FR" dirty="0" smtClean="0"/>
              <a:t>?</a:t>
            </a:r>
          </a:p>
          <a:p>
            <a:r>
              <a:rPr lang="fr-FR" dirty="0" err="1" smtClean="0"/>
              <a:t>Proving</a:t>
            </a:r>
            <a:r>
              <a:rPr lang="fr-FR" dirty="0" smtClean="0"/>
              <a:t> </a:t>
            </a:r>
          </a:p>
          <a:p>
            <a:pPr lvl="1"/>
            <a:r>
              <a:rPr lang="fr-FR" dirty="0" err="1" smtClean="0"/>
              <a:t>Contract</a:t>
            </a:r>
            <a:r>
              <a:rPr lang="fr-FR" dirty="0" smtClean="0"/>
              <a:t> (</a:t>
            </a:r>
            <a:r>
              <a:rPr lang="fr-FR" dirty="0" err="1" smtClean="0"/>
              <a:t>incl</a:t>
            </a:r>
            <a:r>
              <a:rPr lang="fr-FR" dirty="0" smtClean="0"/>
              <a:t> soft): expectations, </a:t>
            </a:r>
            <a:r>
              <a:rPr lang="fr-FR" dirty="0" err="1" smtClean="0"/>
              <a:t>reliance</a:t>
            </a:r>
            <a:r>
              <a:rPr lang="fr-FR" dirty="0" smtClean="0"/>
              <a:t>, </a:t>
            </a:r>
            <a:r>
              <a:rPr lang="fr-FR" dirty="0" err="1" smtClean="0"/>
              <a:t>commitment</a:t>
            </a:r>
            <a:endParaRPr lang="fr-FR" dirty="0" smtClean="0"/>
          </a:p>
          <a:p>
            <a:pPr lvl="1"/>
            <a:r>
              <a:rPr lang="fr-FR" dirty="0" smtClean="0"/>
              <a:t>Rescision (</a:t>
            </a:r>
            <a:r>
              <a:rPr lang="fr-FR" dirty="0" err="1" smtClean="0"/>
              <a:t>incl</a:t>
            </a:r>
            <a:r>
              <a:rPr lang="fr-FR" dirty="0" smtClean="0"/>
              <a:t> soft): no notice, </a:t>
            </a:r>
            <a:r>
              <a:rPr lang="fr-FR" dirty="0" err="1" smtClean="0"/>
              <a:t>negotiation</a:t>
            </a:r>
            <a:r>
              <a:rPr lang="fr-FR" dirty="0" smtClean="0"/>
              <a:t>, discussion</a:t>
            </a:r>
          </a:p>
          <a:p>
            <a:pPr lvl="1"/>
            <a:endParaRPr lang="en-US" dirty="0"/>
          </a:p>
        </p:txBody>
      </p:sp>
      <p:sp>
        <p:nvSpPr>
          <p:cNvPr id="7" name="Slide Number Placeholder 6"/>
          <p:cNvSpPr>
            <a:spLocks noGrp="1"/>
          </p:cNvSpPr>
          <p:nvPr>
            <p:ph type="sldNum" sz="quarter" idx="12"/>
          </p:nvPr>
        </p:nvSpPr>
        <p:spPr/>
        <p:txBody>
          <a:bodyPr/>
          <a:lstStyle/>
          <a:p>
            <a:fld id="{A85EF1E5-F080-0048-9372-CF230FDE727D}" type="slidenum">
              <a:rPr lang="es-ES" smtClean="0"/>
              <a:t>13</a:t>
            </a:fld>
            <a:endParaRPr lang="es-ES"/>
          </a:p>
        </p:txBody>
      </p:sp>
    </p:spTree>
    <p:extLst>
      <p:ext uri="{BB962C8B-B14F-4D97-AF65-F5344CB8AC3E}">
        <p14:creationId xmlns:p14="http://schemas.microsoft.com/office/powerpoint/2010/main" val="42325021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dirty="0" err="1" smtClean="0"/>
              <a:t>Cost</a:t>
            </a:r>
            <a:r>
              <a:rPr lang="fr-FR" dirty="0" smtClean="0"/>
              <a:t> and </a:t>
            </a:r>
            <a:r>
              <a:rPr lang="fr-FR" dirty="0" err="1" smtClean="0"/>
              <a:t>benefits</a:t>
            </a:r>
            <a:r>
              <a:rPr lang="fr-FR" dirty="0" smtClean="0"/>
              <a:t> of </a:t>
            </a:r>
            <a:r>
              <a:rPr lang="fr-FR" dirty="0" err="1" smtClean="0"/>
              <a:t>platform</a:t>
            </a:r>
            <a:r>
              <a:rPr lang="fr-FR" dirty="0" smtClean="0"/>
              <a:t> </a:t>
            </a:r>
            <a:r>
              <a:rPr lang="fr-FR" dirty="0" err="1" smtClean="0"/>
              <a:t>specific</a:t>
            </a:r>
            <a:r>
              <a:rPr lang="fr-FR" dirty="0" smtClean="0"/>
              <a:t> </a:t>
            </a:r>
            <a:r>
              <a:rPr lang="fr-FR" dirty="0" err="1" smtClean="0"/>
              <a:t>approach</a:t>
            </a:r>
            <a:r>
              <a:rPr lang="fr-FR" dirty="0" smtClean="0"/>
              <a:t> to </a:t>
            </a:r>
            <a:r>
              <a:rPr lang="fr-FR" dirty="0" err="1" smtClean="0"/>
              <a:t>recontracting</a:t>
            </a:r>
            <a:endParaRPr lang="en-US" dirty="0"/>
          </a:p>
        </p:txBody>
      </p:sp>
      <p:sp>
        <p:nvSpPr>
          <p:cNvPr id="5" name="Text Placeholder 4"/>
          <p:cNvSpPr>
            <a:spLocks noGrp="1"/>
          </p:cNvSpPr>
          <p:nvPr>
            <p:ph type="body" idx="1"/>
          </p:nvPr>
        </p:nvSpPr>
        <p:spPr>
          <a:xfrm>
            <a:off x="745435" y="2575901"/>
            <a:ext cx="5281740" cy="823912"/>
          </a:xfrm>
        </p:spPr>
        <p:txBody>
          <a:bodyPr/>
          <a:lstStyle/>
          <a:p>
            <a:r>
              <a:rPr lang="fr-FR" dirty="0" smtClean="0"/>
              <a:t>&gt; </a:t>
            </a:r>
            <a:r>
              <a:rPr lang="fr-FR" dirty="0" err="1" smtClean="0"/>
              <a:t>Current</a:t>
            </a:r>
            <a:r>
              <a:rPr lang="fr-FR" dirty="0" smtClean="0"/>
              <a:t> antitrust and </a:t>
            </a:r>
            <a:r>
              <a:rPr lang="fr-FR" dirty="0" err="1" smtClean="0"/>
              <a:t>regulation</a:t>
            </a:r>
            <a:endParaRPr lang="en-US" dirty="0"/>
          </a:p>
        </p:txBody>
      </p:sp>
      <p:sp>
        <p:nvSpPr>
          <p:cNvPr id="6" name="Content Placeholder 5"/>
          <p:cNvSpPr>
            <a:spLocks noGrp="1"/>
          </p:cNvSpPr>
          <p:nvPr>
            <p:ph sz="half" idx="2"/>
          </p:nvPr>
        </p:nvSpPr>
        <p:spPr/>
        <p:txBody>
          <a:bodyPr/>
          <a:lstStyle/>
          <a:p>
            <a:r>
              <a:rPr lang="fr-FR" dirty="0" err="1" smtClean="0"/>
              <a:t>Benefit</a:t>
            </a:r>
            <a:r>
              <a:rPr lang="fr-FR" dirty="0" smtClean="0"/>
              <a:t> </a:t>
            </a:r>
            <a:r>
              <a:rPr lang="fr-FR" dirty="0" err="1" smtClean="0"/>
              <a:t>through</a:t>
            </a:r>
            <a:r>
              <a:rPr lang="fr-FR" dirty="0" smtClean="0"/>
              <a:t> </a:t>
            </a:r>
            <a:r>
              <a:rPr lang="fr-FR" dirty="0" err="1" smtClean="0"/>
              <a:t>less</a:t>
            </a:r>
            <a:r>
              <a:rPr lang="fr-FR" dirty="0" smtClean="0"/>
              <a:t> false positives and </a:t>
            </a:r>
            <a:r>
              <a:rPr lang="fr-FR" dirty="0" err="1" smtClean="0"/>
              <a:t>negatives</a:t>
            </a:r>
            <a:r>
              <a:rPr lang="fr-FR" dirty="0" smtClean="0"/>
              <a:t>?</a:t>
            </a:r>
          </a:p>
          <a:p>
            <a:r>
              <a:rPr lang="fr-FR" dirty="0" smtClean="0"/>
              <a:t>More </a:t>
            </a:r>
            <a:r>
              <a:rPr lang="fr-FR" dirty="0" err="1" smtClean="0"/>
              <a:t>timely</a:t>
            </a:r>
            <a:r>
              <a:rPr lang="fr-FR" dirty="0" smtClean="0"/>
              <a:t> intervention in </a:t>
            </a:r>
            <a:r>
              <a:rPr lang="fr-FR" dirty="0" err="1" smtClean="0"/>
              <a:t>sync</a:t>
            </a:r>
            <a:r>
              <a:rPr lang="fr-FR" dirty="0" smtClean="0"/>
              <a:t> w/ </a:t>
            </a:r>
            <a:r>
              <a:rPr lang="fr-FR" dirty="0" err="1" smtClean="0"/>
              <a:t>recontracting</a:t>
            </a:r>
            <a:r>
              <a:rPr lang="fr-FR" dirty="0" smtClean="0"/>
              <a:t> </a:t>
            </a:r>
            <a:r>
              <a:rPr lang="fr-FR" dirty="0" err="1" smtClean="0"/>
              <a:t>event</a:t>
            </a:r>
            <a:endParaRPr lang="fr-FR" dirty="0" smtClean="0"/>
          </a:p>
          <a:p>
            <a:r>
              <a:rPr lang="fr-FR" dirty="0" err="1" smtClean="0"/>
              <a:t>Costly</a:t>
            </a:r>
            <a:r>
              <a:rPr lang="fr-FR" dirty="0" smtClean="0"/>
              <a:t> to </a:t>
            </a:r>
            <a:r>
              <a:rPr lang="fr-FR" dirty="0" err="1" smtClean="0"/>
              <a:t>administer</a:t>
            </a:r>
            <a:r>
              <a:rPr lang="fr-FR" dirty="0" smtClean="0"/>
              <a:t>?</a:t>
            </a:r>
            <a:endParaRPr lang="en-US" dirty="0"/>
          </a:p>
        </p:txBody>
      </p:sp>
      <p:sp>
        <p:nvSpPr>
          <p:cNvPr id="7" name="Text Placeholder 6"/>
          <p:cNvSpPr>
            <a:spLocks noGrp="1"/>
          </p:cNvSpPr>
          <p:nvPr>
            <p:ph type="body" sz="quarter" idx="3"/>
          </p:nvPr>
        </p:nvSpPr>
        <p:spPr/>
        <p:txBody>
          <a:bodyPr/>
          <a:lstStyle/>
          <a:p>
            <a:r>
              <a:rPr lang="fr-FR" dirty="0" smtClean="0"/>
              <a:t>&gt; </a:t>
            </a:r>
            <a:r>
              <a:rPr lang="fr-FR" dirty="0" err="1" smtClean="0"/>
              <a:t>Contract</a:t>
            </a:r>
            <a:r>
              <a:rPr lang="fr-FR" dirty="0" smtClean="0"/>
              <a:t> </a:t>
            </a:r>
            <a:r>
              <a:rPr lang="fr-FR" dirty="0" err="1" smtClean="0"/>
              <a:t>law</a:t>
            </a:r>
            <a:endParaRPr lang="en-US" dirty="0"/>
          </a:p>
        </p:txBody>
      </p:sp>
      <p:sp>
        <p:nvSpPr>
          <p:cNvPr id="8" name="Content Placeholder 7"/>
          <p:cNvSpPr>
            <a:spLocks noGrp="1"/>
          </p:cNvSpPr>
          <p:nvPr>
            <p:ph sz="quarter" idx="4"/>
          </p:nvPr>
        </p:nvSpPr>
        <p:spPr/>
        <p:txBody>
          <a:bodyPr>
            <a:normAutofit fontScale="92500"/>
          </a:bodyPr>
          <a:lstStyle/>
          <a:p>
            <a:r>
              <a:rPr lang="fr-FR" dirty="0" err="1" smtClean="0"/>
              <a:t>Overcome</a:t>
            </a:r>
            <a:r>
              <a:rPr lang="fr-FR" dirty="0" smtClean="0"/>
              <a:t> </a:t>
            </a:r>
            <a:r>
              <a:rPr lang="fr-FR" dirty="0" err="1" smtClean="0"/>
              <a:t>inapplicability</a:t>
            </a:r>
            <a:r>
              <a:rPr lang="fr-FR" dirty="0" smtClean="0"/>
              <a:t> of </a:t>
            </a:r>
            <a:r>
              <a:rPr lang="fr-FR" dirty="0" err="1" smtClean="0"/>
              <a:t>contract</a:t>
            </a:r>
            <a:r>
              <a:rPr lang="fr-FR" dirty="0" smtClean="0"/>
              <a:t> </a:t>
            </a:r>
            <a:r>
              <a:rPr lang="fr-FR" dirty="0" err="1" smtClean="0"/>
              <a:t>law</a:t>
            </a:r>
            <a:endParaRPr lang="fr-FR" dirty="0" smtClean="0"/>
          </a:p>
          <a:p>
            <a:r>
              <a:rPr lang="fr-FR" dirty="0" err="1" smtClean="0"/>
              <a:t>Contract</a:t>
            </a:r>
            <a:r>
              <a:rPr lang="fr-FR" dirty="0" smtClean="0"/>
              <a:t> </a:t>
            </a:r>
            <a:r>
              <a:rPr lang="fr-FR" dirty="0" err="1" smtClean="0"/>
              <a:t>law</a:t>
            </a:r>
            <a:r>
              <a:rPr lang="fr-FR" dirty="0" smtClean="0"/>
              <a:t> </a:t>
            </a:r>
            <a:r>
              <a:rPr lang="fr-FR" dirty="0" err="1" smtClean="0"/>
              <a:t>does</a:t>
            </a:r>
            <a:r>
              <a:rPr lang="fr-FR" dirty="0" smtClean="0"/>
              <a:t> not have </a:t>
            </a:r>
            <a:r>
              <a:rPr lang="fr-FR" smtClean="0"/>
              <a:t>a public </a:t>
            </a:r>
            <a:r>
              <a:rPr lang="fr-FR" dirty="0" err="1" smtClean="0"/>
              <a:t>agency</a:t>
            </a:r>
            <a:endParaRPr lang="fr-FR" dirty="0" smtClean="0"/>
          </a:p>
          <a:p>
            <a:r>
              <a:rPr lang="fr-FR" dirty="0" err="1" smtClean="0"/>
              <a:t>Higher</a:t>
            </a:r>
            <a:r>
              <a:rPr lang="fr-FR" dirty="0" smtClean="0"/>
              <a:t> </a:t>
            </a:r>
            <a:r>
              <a:rPr lang="fr-FR" dirty="0" err="1" smtClean="0"/>
              <a:t>mobilization</a:t>
            </a:r>
            <a:r>
              <a:rPr lang="fr-FR" dirty="0" smtClean="0"/>
              <a:t> </a:t>
            </a:r>
            <a:r>
              <a:rPr lang="fr-FR" dirty="0" err="1" smtClean="0"/>
              <a:t>opportunities</a:t>
            </a:r>
            <a:r>
              <a:rPr lang="fr-FR" dirty="0" smtClean="0"/>
              <a:t> w/ public </a:t>
            </a:r>
            <a:r>
              <a:rPr lang="fr-FR" dirty="0" err="1" smtClean="0"/>
              <a:t>agencies</a:t>
            </a:r>
            <a:r>
              <a:rPr lang="fr-FR" dirty="0" smtClean="0"/>
              <a:t> acting, not </a:t>
            </a:r>
            <a:r>
              <a:rPr lang="fr-FR" dirty="0" err="1" smtClean="0"/>
              <a:t>just</a:t>
            </a:r>
            <a:r>
              <a:rPr lang="fr-FR" dirty="0" smtClean="0"/>
              <a:t> parties in </a:t>
            </a:r>
            <a:r>
              <a:rPr lang="fr-FR" dirty="0" err="1" smtClean="0"/>
              <a:t>context</a:t>
            </a:r>
            <a:r>
              <a:rPr lang="fr-FR" dirty="0" smtClean="0"/>
              <a:t> of </a:t>
            </a:r>
            <a:r>
              <a:rPr lang="fr-FR" dirty="0" err="1" smtClean="0"/>
              <a:t>economic</a:t>
            </a:r>
            <a:r>
              <a:rPr lang="fr-FR" dirty="0" smtClean="0"/>
              <a:t> </a:t>
            </a:r>
            <a:r>
              <a:rPr lang="fr-FR" dirty="0" err="1" smtClean="0"/>
              <a:t>imbalance</a:t>
            </a:r>
            <a:endParaRPr lang="en-US" dirty="0"/>
          </a:p>
        </p:txBody>
      </p:sp>
      <p:sp>
        <p:nvSpPr>
          <p:cNvPr id="4" name="Slide Number Placeholder 3"/>
          <p:cNvSpPr>
            <a:spLocks noGrp="1"/>
          </p:cNvSpPr>
          <p:nvPr>
            <p:ph type="sldNum" sz="quarter" idx="12"/>
          </p:nvPr>
        </p:nvSpPr>
        <p:spPr/>
        <p:txBody>
          <a:bodyPr/>
          <a:lstStyle/>
          <a:p>
            <a:fld id="{A85EF1E5-F080-0048-9372-CF230FDE727D}" type="slidenum">
              <a:rPr lang="es-ES" smtClean="0"/>
              <a:t>14</a:t>
            </a:fld>
            <a:endParaRPr lang="es-ES" dirty="0"/>
          </a:p>
        </p:txBody>
      </p:sp>
    </p:spTree>
    <p:extLst>
      <p:ext uri="{BB962C8B-B14F-4D97-AF65-F5344CB8AC3E}">
        <p14:creationId xmlns:p14="http://schemas.microsoft.com/office/powerpoint/2010/main" val="41891847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5 tales of </a:t>
            </a:r>
            <a:r>
              <a:rPr lang="fr-FR" dirty="0" err="1" smtClean="0"/>
              <a:t>recontracting</a:t>
            </a:r>
            <a:endParaRPr lang="en-US" dirty="0"/>
          </a:p>
        </p:txBody>
      </p:sp>
      <p:sp>
        <p:nvSpPr>
          <p:cNvPr id="3" name="Content Placeholder 2"/>
          <p:cNvSpPr>
            <a:spLocks noGrp="1"/>
          </p:cNvSpPr>
          <p:nvPr>
            <p:ph idx="1"/>
          </p:nvPr>
        </p:nvSpPr>
        <p:spPr/>
        <p:txBody>
          <a:bodyPr/>
          <a:lstStyle/>
          <a:p>
            <a:r>
              <a:rPr lang="fr-FR" dirty="0" smtClean="0"/>
              <a:t>Google self-</a:t>
            </a:r>
            <a:r>
              <a:rPr lang="fr-FR" dirty="0" err="1" smtClean="0"/>
              <a:t>preferencing</a:t>
            </a:r>
            <a:endParaRPr lang="fr-FR" dirty="0" smtClean="0"/>
          </a:p>
          <a:p>
            <a:r>
              <a:rPr lang="fr-FR" dirty="0" smtClean="0"/>
              <a:t>Amazon use of 1/3 party seller data</a:t>
            </a:r>
          </a:p>
          <a:p>
            <a:r>
              <a:rPr lang="fr-FR" dirty="0" smtClean="0"/>
              <a:t>Apple ATT</a:t>
            </a:r>
          </a:p>
          <a:p>
            <a:r>
              <a:rPr lang="fr-FR" dirty="0" smtClean="0"/>
              <a:t>Disney </a:t>
            </a:r>
            <a:r>
              <a:rPr lang="fr-FR" dirty="0" err="1" smtClean="0"/>
              <a:t>launch</a:t>
            </a:r>
            <a:r>
              <a:rPr lang="fr-FR" dirty="0" smtClean="0"/>
              <a:t> of Disney+ w/ </a:t>
            </a:r>
            <a:r>
              <a:rPr lang="fr-FR" dirty="0" err="1" smtClean="0"/>
              <a:t>ads</a:t>
            </a:r>
            <a:r>
              <a:rPr lang="fr-FR" dirty="0" smtClean="0"/>
              <a:t>, </a:t>
            </a:r>
            <a:r>
              <a:rPr lang="fr-FR" dirty="0" err="1" smtClean="0"/>
              <a:t>while</a:t>
            </a:r>
            <a:r>
              <a:rPr lang="fr-FR" dirty="0" smtClean="0"/>
              <a:t> ↑ the </a:t>
            </a:r>
            <a:r>
              <a:rPr lang="fr-FR" dirty="0" err="1" smtClean="0"/>
              <a:t>monthly</a:t>
            </a:r>
            <a:r>
              <a:rPr lang="fr-FR" dirty="0" smtClean="0"/>
              <a:t> </a:t>
            </a:r>
            <a:r>
              <a:rPr lang="fr-FR" dirty="0" err="1" smtClean="0"/>
              <a:t>price</a:t>
            </a:r>
            <a:r>
              <a:rPr lang="fr-FR" dirty="0" smtClean="0"/>
              <a:t> of Disney+ w/o </a:t>
            </a:r>
            <a:r>
              <a:rPr lang="fr-FR" dirty="0" err="1" smtClean="0"/>
              <a:t>ads</a:t>
            </a:r>
            <a:endParaRPr lang="fr-FR" dirty="0" smtClean="0"/>
          </a:p>
          <a:p>
            <a:r>
              <a:rPr lang="fr-FR" dirty="0" smtClean="0"/>
              <a:t>Uber 5% </a:t>
            </a:r>
            <a:r>
              <a:rPr lang="fr-FR" dirty="0" err="1" smtClean="0"/>
              <a:t>price</a:t>
            </a:r>
            <a:r>
              <a:rPr lang="fr-FR" dirty="0" smtClean="0"/>
              <a:t> </a:t>
            </a:r>
            <a:r>
              <a:rPr lang="fr-FR" dirty="0"/>
              <a:t>↑</a:t>
            </a:r>
            <a:r>
              <a:rPr lang="fr-FR" dirty="0" smtClean="0"/>
              <a:t> </a:t>
            </a:r>
            <a:r>
              <a:rPr lang="fr-FR" dirty="0" err="1" smtClean="0"/>
              <a:t>across</a:t>
            </a:r>
            <a:r>
              <a:rPr lang="fr-FR" dirty="0" smtClean="0"/>
              <a:t> UK</a:t>
            </a:r>
            <a:endParaRPr lang="en-US" dirty="0"/>
          </a:p>
        </p:txBody>
      </p:sp>
      <p:sp>
        <p:nvSpPr>
          <p:cNvPr id="4" name="Slide Number Placeholder 3"/>
          <p:cNvSpPr>
            <a:spLocks noGrp="1"/>
          </p:cNvSpPr>
          <p:nvPr>
            <p:ph type="sldNum" sz="quarter" idx="12"/>
          </p:nvPr>
        </p:nvSpPr>
        <p:spPr/>
        <p:txBody>
          <a:bodyPr/>
          <a:lstStyle/>
          <a:p>
            <a:fld id="{A85EF1E5-F080-0048-9372-CF230FDE727D}" type="slidenum">
              <a:rPr lang="es-ES" smtClean="0"/>
              <a:t>2</a:t>
            </a:fld>
            <a:endParaRPr lang="es-ES" dirty="0"/>
          </a:p>
        </p:txBody>
      </p:sp>
    </p:spTree>
    <p:extLst>
      <p:ext uri="{BB962C8B-B14F-4D97-AF65-F5344CB8AC3E}">
        <p14:creationId xmlns:p14="http://schemas.microsoft.com/office/powerpoint/2010/main" val="35397978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Recontracting</a:t>
            </a:r>
            <a:r>
              <a:rPr lang="fr-FR" dirty="0" smtClean="0"/>
              <a:t> in antitrust and </a:t>
            </a:r>
            <a:r>
              <a:rPr lang="fr-FR" dirty="0" err="1" smtClean="0"/>
              <a:t>market</a:t>
            </a:r>
            <a:r>
              <a:rPr lang="fr-FR" dirty="0" smtClean="0"/>
              <a:t> power </a:t>
            </a:r>
            <a:r>
              <a:rPr lang="fr-FR" dirty="0" err="1" smtClean="0"/>
              <a:t>regulation</a:t>
            </a:r>
            <a:endParaRPr lang="en-US" dirty="0"/>
          </a:p>
        </p:txBody>
      </p:sp>
      <p:sp>
        <p:nvSpPr>
          <p:cNvPr id="5" name="Content Placeholder 4"/>
          <p:cNvSpPr>
            <a:spLocks noGrp="1"/>
          </p:cNvSpPr>
          <p:nvPr>
            <p:ph sz="half" idx="1"/>
          </p:nvPr>
        </p:nvSpPr>
        <p:spPr/>
        <p:txBody>
          <a:bodyPr>
            <a:normAutofit/>
          </a:bodyPr>
          <a:lstStyle/>
          <a:p>
            <a:r>
              <a:rPr lang="fr-FR" dirty="0" err="1" smtClean="0"/>
              <a:t>Rule</a:t>
            </a:r>
            <a:r>
              <a:rPr lang="fr-FR" dirty="0" smtClean="0"/>
              <a:t> </a:t>
            </a:r>
            <a:r>
              <a:rPr lang="fr-FR" dirty="0"/>
              <a:t>of </a:t>
            </a:r>
            <a:r>
              <a:rPr lang="fr-FR" dirty="0" err="1"/>
              <a:t>reason</a:t>
            </a:r>
            <a:endParaRPr lang="fr-FR" dirty="0"/>
          </a:p>
          <a:p>
            <a:pPr lvl="1"/>
            <a:r>
              <a:rPr lang="fr-FR" dirty="0" err="1"/>
              <a:t>Categorical</a:t>
            </a:r>
            <a:r>
              <a:rPr lang="fr-FR" dirty="0"/>
              <a:t> doctrines w/o fit to </a:t>
            </a:r>
            <a:r>
              <a:rPr lang="fr-FR" dirty="0" err="1"/>
              <a:t>conduct</a:t>
            </a:r>
            <a:endParaRPr lang="fr-FR" dirty="0"/>
          </a:p>
          <a:p>
            <a:pPr lvl="2"/>
            <a:r>
              <a:rPr lang="fr-FR" dirty="0" err="1"/>
              <a:t>Leveraging</a:t>
            </a:r>
            <a:r>
              <a:rPr lang="fr-FR" dirty="0"/>
              <a:t>, </a:t>
            </a:r>
            <a:r>
              <a:rPr lang="fr-FR" dirty="0" err="1"/>
              <a:t>tying</a:t>
            </a:r>
            <a:r>
              <a:rPr lang="fr-FR" dirty="0"/>
              <a:t>, excessive </a:t>
            </a:r>
            <a:r>
              <a:rPr lang="fr-FR" dirty="0" err="1"/>
              <a:t>pricing</a:t>
            </a:r>
            <a:endParaRPr lang="fr-FR" dirty="0"/>
          </a:p>
          <a:p>
            <a:pPr lvl="1"/>
            <a:r>
              <a:rPr lang="fr-FR" dirty="0"/>
              <a:t>Ex, </a:t>
            </a:r>
            <a:r>
              <a:rPr lang="fr-FR" i="1" dirty="0"/>
              <a:t>Google Shopping (EU), App Store (CMA)</a:t>
            </a:r>
          </a:p>
          <a:p>
            <a:pPr lvl="1"/>
            <a:r>
              <a:rPr lang="fr-FR" dirty="0"/>
              <a:t>False </a:t>
            </a:r>
            <a:r>
              <a:rPr lang="fr-FR" dirty="0" err="1"/>
              <a:t>negative</a:t>
            </a:r>
            <a:r>
              <a:rPr lang="fr-FR" dirty="0"/>
              <a:t> (de facto)?</a:t>
            </a:r>
            <a:endParaRPr lang="en-US" dirty="0"/>
          </a:p>
          <a:p>
            <a:endParaRPr lang="en-US" dirty="0"/>
          </a:p>
          <a:p>
            <a:pPr lvl="1"/>
            <a:endParaRPr lang="fr-FR" dirty="0" smtClean="0"/>
          </a:p>
        </p:txBody>
      </p:sp>
      <p:sp>
        <p:nvSpPr>
          <p:cNvPr id="6" name="Content Placeholder 5"/>
          <p:cNvSpPr>
            <a:spLocks noGrp="1"/>
          </p:cNvSpPr>
          <p:nvPr>
            <p:ph sz="half" idx="2"/>
          </p:nvPr>
        </p:nvSpPr>
        <p:spPr/>
        <p:txBody>
          <a:bodyPr>
            <a:normAutofit/>
          </a:bodyPr>
          <a:lstStyle/>
          <a:p>
            <a:r>
              <a:rPr lang="fr-FR" i="1" dirty="0"/>
              <a:t>Per se</a:t>
            </a:r>
          </a:p>
          <a:p>
            <a:pPr lvl="1"/>
            <a:r>
              <a:rPr lang="fr-FR" dirty="0" err="1"/>
              <a:t>Static</a:t>
            </a:r>
            <a:r>
              <a:rPr lang="fr-FR" dirty="0"/>
              <a:t> </a:t>
            </a:r>
            <a:r>
              <a:rPr lang="fr-FR" dirty="0" err="1"/>
              <a:t>rules</a:t>
            </a:r>
            <a:r>
              <a:rPr lang="fr-FR" dirty="0"/>
              <a:t> w/o </a:t>
            </a:r>
            <a:r>
              <a:rPr lang="fr-FR" dirty="0" err="1"/>
              <a:t>heed</a:t>
            </a:r>
            <a:r>
              <a:rPr lang="fr-FR" dirty="0"/>
              <a:t> to </a:t>
            </a:r>
            <a:r>
              <a:rPr lang="fr-FR" dirty="0" err="1"/>
              <a:t>context</a:t>
            </a:r>
            <a:endParaRPr lang="fr-FR" dirty="0"/>
          </a:p>
          <a:p>
            <a:pPr lvl="2"/>
            <a:r>
              <a:rPr lang="fr-FR" dirty="0"/>
              <a:t>DMA</a:t>
            </a:r>
          </a:p>
          <a:p>
            <a:pPr lvl="1"/>
            <a:r>
              <a:rPr lang="fr-FR" dirty="0"/>
              <a:t>False positive (de jure)</a:t>
            </a:r>
            <a:endParaRPr lang="en-US" dirty="0"/>
          </a:p>
          <a:p>
            <a:pPr lvl="1"/>
            <a:r>
              <a:rPr lang="fr-FR" dirty="0"/>
              <a:t>Ex, Disney+ competition to </a:t>
            </a:r>
            <a:r>
              <a:rPr lang="fr-FR" dirty="0" err="1"/>
              <a:t>incumbent</a:t>
            </a:r>
            <a:r>
              <a:rPr lang="fr-FR" dirty="0"/>
              <a:t> </a:t>
            </a:r>
            <a:r>
              <a:rPr lang="fr-FR" dirty="0" err="1"/>
              <a:t>Netflix</a:t>
            </a:r>
            <a:endParaRPr lang="fr-FR" dirty="0"/>
          </a:p>
          <a:p>
            <a:pPr marL="0" indent="0">
              <a:buNone/>
            </a:pPr>
            <a:endParaRPr lang="en-US" dirty="0"/>
          </a:p>
        </p:txBody>
      </p:sp>
      <p:sp>
        <p:nvSpPr>
          <p:cNvPr id="4" name="Slide Number Placeholder 3"/>
          <p:cNvSpPr>
            <a:spLocks noGrp="1"/>
          </p:cNvSpPr>
          <p:nvPr>
            <p:ph type="sldNum" sz="quarter" idx="12"/>
          </p:nvPr>
        </p:nvSpPr>
        <p:spPr/>
        <p:txBody>
          <a:bodyPr/>
          <a:lstStyle/>
          <a:p>
            <a:fld id="{A85EF1E5-F080-0048-9372-CF230FDE727D}" type="slidenum">
              <a:rPr lang="es-ES" smtClean="0"/>
              <a:t>3</a:t>
            </a:fld>
            <a:endParaRPr lang="es-ES" dirty="0"/>
          </a:p>
        </p:txBody>
      </p:sp>
    </p:spTree>
    <p:extLst>
      <p:ext uri="{BB962C8B-B14F-4D97-AF65-F5344CB8AC3E}">
        <p14:creationId xmlns:p14="http://schemas.microsoft.com/office/powerpoint/2010/main" val="33208582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Remedies</a:t>
            </a:r>
            <a:r>
              <a:rPr lang="fr-FR" dirty="0" smtClean="0"/>
              <a:t> to </a:t>
            </a:r>
            <a:r>
              <a:rPr lang="fr-FR" dirty="0" err="1" smtClean="0"/>
              <a:t>recontracting</a:t>
            </a:r>
            <a:endParaRPr lang="en-US" dirty="0"/>
          </a:p>
        </p:txBody>
      </p:sp>
      <p:sp>
        <p:nvSpPr>
          <p:cNvPr id="6" name="Content Placeholder 5"/>
          <p:cNvSpPr>
            <a:spLocks noGrp="1"/>
          </p:cNvSpPr>
          <p:nvPr>
            <p:ph idx="1"/>
          </p:nvPr>
        </p:nvSpPr>
        <p:spPr/>
        <p:txBody>
          <a:bodyPr/>
          <a:lstStyle/>
          <a:p>
            <a:r>
              <a:rPr lang="en-US" dirty="0" smtClean="0"/>
              <a:t>Regulation </a:t>
            </a:r>
            <a:r>
              <a:rPr lang="en-US" dirty="0"/>
              <a:t>(EU) </a:t>
            </a:r>
            <a:r>
              <a:rPr lang="en-US" dirty="0" smtClean="0"/>
              <a:t>2019/1150, Art 3: reasonable notice period (min 15 days)</a:t>
            </a:r>
          </a:p>
          <a:p>
            <a:r>
              <a:rPr lang="en-US" dirty="0" err="1"/>
              <a:t>Bundeskartellamt</a:t>
            </a:r>
            <a:r>
              <a:rPr lang="en-US" dirty="0"/>
              <a:t>, Case B2-88/18, </a:t>
            </a:r>
            <a:r>
              <a:rPr lang="en-US" i="1" dirty="0"/>
              <a:t>Amazon </a:t>
            </a:r>
            <a:r>
              <a:rPr lang="en-US" dirty="0"/>
              <a:t>(Case Summary), 17 July </a:t>
            </a:r>
            <a:r>
              <a:rPr lang="en-US" dirty="0" smtClean="0"/>
              <a:t>2019 (15 days)</a:t>
            </a:r>
            <a:endParaRPr lang="en-US" dirty="0"/>
          </a:p>
        </p:txBody>
      </p:sp>
      <p:sp>
        <p:nvSpPr>
          <p:cNvPr id="5" name="Slide Number Placeholder 4"/>
          <p:cNvSpPr>
            <a:spLocks noGrp="1"/>
          </p:cNvSpPr>
          <p:nvPr>
            <p:ph type="sldNum" sz="quarter" idx="12"/>
          </p:nvPr>
        </p:nvSpPr>
        <p:spPr/>
        <p:txBody>
          <a:bodyPr/>
          <a:lstStyle/>
          <a:p>
            <a:fld id="{A85EF1E5-F080-0048-9372-CF230FDE727D}" type="slidenum">
              <a:rPr lang="es-ES" smtClean="0"/>
              <a:t>4</a:t>
            </a:fld>
            <a:endParaRPr lang="es-ES"/>
          </a:p>
        </p:txBody>
      </p:sp>
    </p:spTree>
    <p:extLst>
      <p:ext uri="{BB962C8B-B14F-4D97-AF65-F5344CB8AC3E}">
        <p14:creationId xmlns:p14="http://schemas.microsoft.com/office/powerpoint/2010/main" val="23422230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Regulatory</a:t>
            </a:r>
            <a:r>
              <a:rPr lang="fr-FR" dirty="0" smtClean="0"/>
              <a:t> </a:t>
            </a:r>
            <a:r>
              <a:rPr lang="fr-FR" dirty="0" err="1"/>
              <a:t>t</a:t>
            </a:r>
            <a:r>
              <a:rPr lang="fr-FR" dirty="0" err="1" smtClean="0"/>
              <a:t>radeoffs</a:t>
            </a:r>
            <a:endParaRPr lang="en-US" dirty="0"/>
          </a:p>
        </p:txBody>
      </p:sp>
      <p:sp>
        <p:nvSpPr>
          <p:cNvPr id="6" name="Text Placeholder 5"/>
          <p:cNvSpPr>
            <a:spLocks noGrp="1"/>
          </p:cNvSpPr>
          <p:nvPr>
            <p:ph type="body" idx="1"/>
          </p:nvPr>
        </p:nvSpPr>
        <p:spPr/>
        <p:txBody>
          <a:bodyPr/>
          <a:lstStyle/>
          <a:p>
            <a:r>
              <a:rPr lang="fr-FR" dirty="0" err="1" smtClean="0"/>
              <a:t>Benefits</a:t>
            </a:r>
            <a:endParaRPr lang="en-US" dirty="0"/>
          </a:p>
        </p:txBody>
      </p:sp>
      <p:sp>
        <p:nvSpPr>
          <p:cNvPr id="7" name="Content Placeholder 6"/>
          <p:cNvSpPr>
            <a:spLocks noGrp="1"/>
          </p:cNvSpPr>
          <p:nvPr>
            <p:ph sz="half" idx="2"/>
          </p:nvPr>
        </p:nvSpPr>
        <p:spPr/>
        <p:txBody>
          <a:bodyPr/>
          <a:lstStyle/>
          <a:p>
            <a:r>
              <a:rPr lang="fr-FR" dirty="0" err="1" smtClean="0"/>
              <a:t>Disincentives</a:t>
            </a:r>
            <a:r>
              <a:rPr lang="fr-FR" dirty="0" smtClean="0"/>
              <a:t> to </a:t>
            </a:r>
            <a:r>
              <a:rPr lang="fr-FR" dirty="0" err="1" smtClean="0"/>
              <a:t>anticompetitive</a:t>
            </a:r>
            <a:r>
              <a:rPr lang="fr-FR" dirty="0" smtClean="0"/>
              <a:t> exploitation and exclusion</a:t>
            </a:r>
            <a:endParaRPr lang="en-US" dirty="0"/>
          </a:p>
        </p:txBody>
      </p:sp>
      <p:sp>
        <p:nvSpPr>
          <p:cNvPr id="8" name="Text Placeholder 7"/>
          <p:cNvSpPr>
            <a:spLocks noGrp="1"/>
          </p:cNvSpPr>
          <p:nvPr>
            <p:ph type="body" sz="quarter" idx="3"/>
          </p:nvPr>
        </p:nvSpPr>
        <p:spPr/>
        <p:txBody>
          <a:bodyPr/>
          <a:lstStyle/>
          <a:p>
            <a:r>
              <a:rPr lang="fr-FR" dirty="0" err="1" smtClean="0"/>
              <a:t>Costs</a:t>
            </a:r>
            <a:endParaRPr lang="en-US" dirty="0"/>
          </a:p>
        </p:txBody>
      </p:sp>
      <p:sp>
        <p:nvSpPr>
          <p:cNvPr id="9" name="Content Placeholder 8"/>
          <p:cNvSpPr>
            <a:spLocks noGrp="1"/>
          </p:cNvSpPr>
          <p:nvPr>
            <p:ph sz="quarter" idx="4"/>
          </p:nvPr>
        </p:nvSpPr>
        <p:spPr/>
        <p:txBody>
          <a:bodyPr/>
          <a:lstStyle/>
          <a:p>
            <a:r>
              <a:rPr lang="fr-FR" dirty="0" smtClean="0"/>
              <a:t>Excessive restriction of </a:t>
            </a:r>
            <a:r>
              <a:rPr lang="fr-FR" dirty="0" err="1" smtClean="0"/>
              <a:t>monetization</a:t>
            </a:r>
            <a:r>
              <a:rPr lang="fr-FR" dirty="0" smtClean="0"/>
              <a:t> competition and innovation</a:t>
            </a:r>
            <a:endParaRPr lang="en-US" dirty="0"/>
          </a:p>
        </p:txBody>
      </p:sp>
      <p:sp>
        <p:nvSpPr>
          <p:cNvPr id="5" name="Slide Number Placeholder 4"/>
          <p:cNvSpPr>
            <a:spLocks noGrp="1"/>
          </p:cNvSpPr>
          <p:nvPr>
            <p:ph type="sldNum" sz="quarter" idx="12"/>
          </p:nvPr>
        </p:nvSpPr>
        <p:spPr/>
        <p:txBody>
          <a:bodyPr/>
          <a:lstStyle/>
          <a:p>
            <a:fld id="{A85EF1E5-F080-0048-9372-CF230FDE727D}" type="slidenum">
              <a:rPr lang="es-ES" smtClean="0"/>
              <a:t>5</a:t>
            </a:fld>
            <a:endParaRPr lang="es-ES"/>
          </a:p>
        </p:txBody>
      </p:sp>
    </p:spTree>
    <p:extLst>
      <p:ext uri="{BB962C8B-B14F-4D97-AF65-F5344CB8AC3E}">
        <p14:creationId xmlns:p14="http://schemas.microsoft.com/office/powerpoint/2010/main" val="20973375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dirty="0" err="1" smtClean="0"/>
              <a:t>Defining</a:t>
            </a:r>
            <a:r>
              <a:rPr lang="fr-FR" dirty="0" smtClean="0"/>
              <a:t> </a:t>
            </a:r>
            <a:r>
              <a:rPr lang="fr-FR" dirty="0" err="1" smtClean="0"/>
              <a:t>legal</a:t>
            </a:r>
            <a:r>
              <a:rPr lang="fr-FR" dirty="0" smtClean="0"/>
              <a:t> standards for (</a:t>
            </a:r>
            <a:r>
              <a:rPr lang="fr-FR" dirty="0" err="1" smtClean="0"/>
              <a:t>opportunistic</a:t>
            </a:r>
            <a:r>
              <a:rPr lang="fr-FR" dirty="0" smtClean="0"/>
              <a:t>) </a:t>
            </a:r>
            <a:r>
              <a:rPr lang="fr-FR" dirty="0" err="1" smtClean="0"/>
              <a:t>recontracting</a:t>
            </a:r>
            <a:endParaRPr lang="en-US" dirty="0"/>
          </a:p>
        </p:txBody>
      </p:sp>
      <p:sp>
        <p:nvSpPr>
          <p:cNvPr id="9" name="Content Placeholder 8"/>
          <p:cNvSpPr>
            <a:spLocks noGrp="1"/>
          </p:cNvSpPr>
          <p:nvPr>
            <p:ph type="body" idx="1"/>
          </p:nvPr>
        </p:nvSpPr>
        <p:spPr/>
        <p:txBody>
          <a:bodyPr>
            <a:normAutofit/>
          </a:bodyPr>
          <a:lstStyle/>
          <a:p>
            <a:pPr marL="0" indent="0">
              <a:buNone/>
            </a:pPr>
            <a:r>
              <a:rPr lang="fr-FR" dirty="0" smtClean="0"/>
              <a:t>Propositions</a:t>
            </a:r>
            <a:endParaRPr lang="en-US" dirty="0"/>
          </a:p>
        </p:txBody>
      </p:sp>
      <p:sp>
        <p:nvSpPr>
          <p:cNvPr id="10" name="Content Placeholder 9"/>
          <p:cNvSpPr>
            <a:spLocks noGrp="1"/>
          </p:cNvSpPr>
          <p:nvPr>
            <p:ph sz="half" idx="2"/>
          </p:nvPr>
        </p:nvSpPr>
        <p:spPr/>
        <p:txBody>
          <a:bodyPr>
            <a:normAutofit lnSpcReduction="10000"/>
          </a:bodyPr>
          <a:lstStyle/>
          <a:p>
            <a:r>
              <a:rPr lang="fr-FR" dirty="0"/>
              <a:t>High </a:t>
            </a:r>
            <a:r>
              <a:rPr lang="fr-FR" dirty="0" err="1"/>
              <a:t>probability</a:t>
            </a:r>
            <a:r>
              <a:rPr lang="fr-FR" dirty="0"/>
              <a:t> </a:t>
            </a:r>
            <a:r>
              <a:rPr lang="fr-FR" dirty="0" err="1"/>
              <a:t>that</a:t>
            </a:r>
            <a:r>
              <a:rPr lang="fr-FR" dirty="0"/>
              <a:t> </a:t>
            </a:r>
            <a:r>
              <a:rPr lang="fr-FR" dirty="0" err="1"/>
              <a:t>ordinary</a:t>
            </a:r>
            <a:r>
              <a:rPr lang="fr-FR" dirty="0"/>
              <a:t> business </a:t>
            </a:r>
            <a:r>
              <a:rPr lang="fr-FR" dirty="0" err="1"/>
              <a:t>behavior</a:t>
            </a:r>
            <a:r>
              <a:rPr lang="fr-FR" dirty="0"/>
              <a:t> </a:t>
            </a:r>
            <a:r>
              <a:rPr lang="fr-FR" dirty="0" err="1"/>
              <a:t>contributes</a:t>
            </a:r>
            <a:r>
              <a:rPr lang="fr-FR" dirty="0"/>
              <a:t> </a:t>
            </a:r>
            <a:r>
              <a:rPr lang="fr-FR" dirty="0" err="1"/>
              <a:t>both</a:t>
            </a:r>
            <a:r>
              <a:rPr lang="fr-FR" dirty="0"/>
              <a:t> </a:t>
            </a:r>
            <a:r>
              <a:rPr lang="fr-FR" dirty="0" err="1"/>
              <a:t>private</a:t>
            </a:r>
            <a:r>
              <a:rPr lang="fr-FR" dirty="0"/>
              <a:t> (rational) and social </a:t>
            </a:r>
            <a:r>
              <a:rPr lang="fr-FR" dirty="0" err="1"/>
              <a:t>welfare</a:t>
            </a:r>
            <a:endParaRPr lang="fr-FR" dirty="0"/>
          </a:p>
          <a:p>
            <a:r>
              <a:rPr lang="fr-FR" dirty="0"/>
              <a:t>But high </a:t>
            </a:r>
            <a:r>
              <a:rPr lang="fr-FR" dirty="0" err="1"/>
              <a:t>likelihood</a:t>
            </a:r>
            <a:r>
              <a:rPr lang="fr-FR" dirty="0"/>
              <a:t> </a:t>
            </a:r>
            <a:r>
              <a:rPr lang="fr-FR" dirty="0" err="1"/>
              <a:t>that</a:t>
            </a:r>
            <a:r>
              <a:rPr lang="fr-FR" dirty="0"/>
              <a:t> in </a:t>
            </a:r>
            <a:r>
              <a:rPr lang="fr-FR" dirty="0" smtClean="0"/>
              <a:t>the </a:t>
            </a:r>
            <a:r>
              <a:rPr lang="fr-FR" dirty="0" err="1" smtClean="0"/>
              <a:t>universe</a:t>
            </a:r>
            <a:r>
              <a:rPr lang="fr-FR" dirty="0" smtClean="0"/>
              <a:t> </a:t>
            </a:r>
            <a:r>
              <a:rPr lang="fr-FR" dirty="0"/>
              <a:t>of </a:t>
            </a:r>
            <a:r>
              <a:rPr lang="fr-FR" dirty="0" err="1"/>
              <a:t>widespread</a:t>
            </a:r>
            <a:r>
              <a:rPr lang="fr-FR" dirty="0"/>
              <a:t> business </a:t>
            </a:r>
            <a:r>
              <a:rPr lang="fr-FR" dirty="0" smtClean="0"/>
              <a:t>practices, </a:t>
            </a:r>
            <a:r>
              <a:rPr lang="fr-FR" dirty="0" err="1" smtClean="0"/>
              <a:t>there</a:t>
            </a:r>
            <a:r>
              <a:rPr lang="fr-FR" dirty="0" smtClean="0"/>
              <a:t> are </a:t>
            </a:r>
            <a:r>
              <a:rPr lang="fr-FR" dirty="0" err="1" smtClean="0"/>
              <a:t>unreasonable</a:t>
            </a:r>
            <a:r>
              <a:rPr lang="fr-FR" dirty="0" smtClean="0"/>
              <a:t> </a:t>
            </a:r>
            <a:r>
              <a:rPr lang="fr-FR" dirty="0" err="1" smtClean="0"/>
              <a:t>ones</a:t>
            </a:r>
            <a:endParaRPr lang="fr-FR" dirty="0"/>
          </a:p>
          <a:p>
            <a:pPr marL="0" indent="0">
              <a:buNone/>
            </a:pPr>
            <a:endParaRPr lang="en-US" dirty="0"/>
          </a:p>
          <a:p>
            <a:endParaRPr lang="en-US" dirty="0"/>
          </a:p>
        </p:txBody>
      </p:sp>
      <p:sp>
        <p:nvSpPr>
          <p:cNvPr id="11" name="Text Placeholder 10"/>
          <p:cNvSpPr>
            <a:spLocks noGrp="1"/>
          </p:cNvSpPr>
          <p:nvPr>
            <p:ph type="body" sz="quarter" idx="3"/>
          </p:nvPr>
        </p:nvSpPr>
        <p:spPr/>
        <p:txBody>
          <a:bodyPr/>
          <a:lstStyle/>
          <a:p>
            <a:r>
              <a:rPr lang="fr-FR" dirty="0" smtClean="0"/>
              <a:t>Implications</a:t>
            </a:r>
            <a:endParaRPr lang="en-US" dirty="0"/>
          </a:p>
        </p:txBody>
      </p:sp>
      <p:sp>
        <p:nvSpPr>
          <p:cNvPr id="12" name="Content Placeholder 11"/>
          <p:cNvSpPr>
            <a:spLocks noGrp="1"/>
          </p:cNvSpPr>
          <p:nvPr>
            <p:ph sz="quarter" idx="4"/>
          </p:nvPr>
        </p:nvSpPr>
        <p:spPr/>
        <p:txBody>
          <a:bodyPr>
            <a:normAutofit fontScale="92500" lnSpcReduction="10000"/>
          </a:bodyPr>
          <a:lstStyle/>
          <a:p>
            <a:r>
              <a:rPr lang="en-US" dirty="0"/>
              <a:t>System of law for the marginal case </a:t>
            </a:r>
          </a:p>
          <a:p>
            <a:r>
              <a:rPr lang="en-US" dirty="0"/>
              <a:t>Work with broad rules that allow the rules to oversee as much behavior as possible in terms of its applicability, and on the other hand with discriminating standard that focus actual application of the law on opportunism, guile, or abuse</a:t>
            </a:r>
          </a:p>
          <a:p>
            <a:endParaRPr lang="en-US" dirty="0"/>
          </a:p>
        </p:txBody>
      </p:sp>
      <p:sp>
        <p:nvSpPr>
          <p:cNvPr id="7" name="Slide Number Placeholder 6"/>
          <p:cNvSpPr>
            <a:spLocks noGrp="1"/>
          </p:cNvSpPr>
          <p:nvPr>
            <p:ph type="sldNum" sz="quarter" idx="12"/>
          </p:nvPr>
        </p:nvSpPr>
        <p:spPr/>
        <p:txBody>
          <a:bodyPr/>
          <a:lstStyle/>
          <a:p>
            <a:fld id="{A85EF1E5-F080-0048-9372-CF230FDE727D}" type="slidenum">
              <a:rPr lang="es-ES" smtClean="0"/>
              <a:t>6</a:t>
            </a:fld>
            <a:endParaRPr lang="es-ES"/>
          </a:p>
        </p:txBody>
      </p:sp>
    </p:spTree>
    <p:extLst>
      <p:ext uri="{BB962C8B-B14F-4D97-AF65-F5344CB8AC3E}">
        <p14:creationId xmlns:p14="http://schemas.microsoft.com/office/powerpoint/2010/main" val="30622204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Additional</a:t>
            </a:r>
            <a:r>
              <a:rPr lang="fr-FR" dirty="0" smtClean="0"/>
              <a:t> </a:t>
            </a:r>
            <a:r>
              <a:rPr lang="fr-FR" dirty="0" err="1" smtClean="0"/>
              <a:t>constraints</a:t>
            </a:r>
            <a:endParaRPr lang="en-US" dirty="0"/>
          </a:p>
        </p:txBody>
      </p:sp>
      <p:sp>
        <p:nvSpPr>
          <p:cNvPr id="6" name="Content Placeholder 5"/>
          <p:cNvSpPr>
            <a:spLocks noGrp="1"/>
          </p:cNvSpPr>
          <p:nvPr>
            <p:ph idx="1"/>
          </p:nvPr>
        </p:nvSpPr>
        <p:spPr/>
        <p:txBody>
          <a:bodyPr/>
          <a:lstStyle/>
          <a:p>
            <a:pPr lvl="0"/>
            <a:r>
              <a:rPr lang="en-US" dirty="0" smtClean="0"/>
              <a:t>The </a:t>
            </a:r>
            <a:r>
              <a:rPr lang="en-US" dirty="0"/>
              <a:t>rule of law principle, meaning </a:t>
            </a:r>
            <a:r>
              <a:rPr lang="en-US" dirty="0" err="1"/>
              <a:t>prospectivity</a:t>
            </a:r>
            <a:r>
              <a:rPr lang="en-US" dirty="0"/>
              <a:t>, clarity, publicity, and </a:t>
            </a:r>
            <a:r>
              <a:rPr lang="en-US" dirty="0" smtClean="0"/>
              <a:t>permanency; </a:t>
            </a:r>
            <a:endParaRPr lang="en-US" sz="1400" dirty="0"/>
          </a:p>
          <a:p>
            <a:pPr lvl="0"/>
            <a:r>
              <a:rPr lang="en-US" dirty="0" smtClean="0"/>
              <a:t>And </a:t>
            </a:r>
            <a:r>
              <a:rPr lang="en-US" dirty="0"/>
              <a:t>administrative efficiency, meaning is the standard focuses the law optimally, by complementing other areas of the law, without competing or conflicting with them, creating redundancy or </a:t>
            </a:r>
            <a:r>
              <a:rPr lang="en-US" dirty="0" smtClean="0"/>
              <a:t>inconsistency (</a:t>
            </a:r>
            <a:r>
              <a:rPr lang="en-US" dirty="0" err="1" smtClean="0"/>
              <a:t>eg</a:t>
            </a:r>
            <a:r>
              <a:rPr lang="en-US" dirty="0" smtClean="0"/>
              <a:t>, consumer protection or unfair trading practices laws)</a:t>
            </a:r>
            <a:endParaRPr lang="en-US" sz="1400" dirty="0"/>
          </a:p>
          <a:p>
            <a:endParaRPr lang="en-US" dirty="0"/>
          </a:p>
        </p:txBody>
      </p:sp>
      <p:sp>
        <p:nvSpPr>
          <p:cNvPr id="5" name="Slide Number Placeholder 4"/>
          <p:cNvSpPr>
            <a:spLocks noGrp="1"/>
          </p:cNvSpPr>
          <p:nvPr>
            <p:ph type="sldNum" sz="quarter" idx="12"/>
          </p:nvPr>
        </p:nvSpPr>
        <p:spPr/>
        <p:txBody>
          <a:bodyPr/>
          <a:lstStyle/>
          <a:p>
            <a:fld id="{A85EF1E5-F080-0048-9372-CF230FDE727D}" type="slidenum">
              <a:rPr lang="es-ES" smtClean="0"/>
              <a:t>7</a:t>
            </a:fld>
            <a:endParaRPr lang="es-ES"/>
          </a:p>
        </p:txBody>
      </p:sp>
    </p:spTree>
    <p:extLst>
      <p:ext uri="{BB962C8B-B14F-4D97-AF65-F5344CB8AC3E}">
        <p14:creationId xmlns:p14="http://schemas.microsoft.com/office/powerpoint/2010/main" val="25951471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Case </a:t>
            </a:r>
            <a:r>
              <a:rPr lang="fr-FR" dirty="0" err="1" smtClean="0"/>
              <a:t>law</a:t>
            </a:r>
            <a:r>
              <a:rPr lang="fr-FR" dirty="0" smtClean="0"/>
              <a:t> on </a:t>
            </a:r>
            <a:r>
              <a:rPr lang="fr-FR" dirty="0" err="1" smtClean="0"/>
              <a:t>recontracting</a:t>
            </a:r>
            <a:endParaRPr lang="en-US" dirty="0"/>
          </a:p>
        </p:txBody>
      </p:sp>
      <p:sp>
        <p:nvSpPr>
          <p:cNvPr id="3" name="Content Placeholder 2"/>
          <p:cNvSpPr>
            <a:spLocks noGrp="1"/>
          </p:cNvSpPr>
          <p:nvPr>
            <p:ph type="body" idx="1"/>
          </p:nvPr>
        </p:nvSpPr>
        <p:spPr/>
        <p:txBody>
          <a:bodyPr>
            <a:normAutofit/>
          </a:bodyPr>
          <a:lstStyle/>
          <a:p>
            <a:r>
              <a:rPr lang="fr-FR" dirty="0" smtClean="0"/>
              <a:t>EU</a:t>
            </a:r>
          </a:p>
        </p:txBody>
      </p:sp>
      <p:sp>
        <p:nvSpPr>
          <p:cNvPr id="6" name="Content Placeholder 5"/>
          <p:cNvSpPr>
            <a:spLocks noGrp="1"/>
          </p:cNvSpPr>
          <p:nvPr>
            <p:ph sz="half" idx="2"/>
          </p:nvPr>
        </p:nvSpPr>
        <p:spPr/>
        <p:txBody>
          <a:bodyPr/>
          <a:lstStyle/>
          <a:p>
            <a:r>
              <a:rPr lang="fr-FR" i="1" dirty="0" smtClean="0"/>
              <a:t>Microsoft</a:t>
            </a:r>
          </a:p>
          <a:p>
            <a:r>
              <a:rPr lang="fr-FR" dirty="0" smtClean="0"/>
              <a:t>Not </a:t>
            </a:r>
            <a:r>
              <a:rPr lang="fr-FR" dirty="0" err="1" smtClean="0"/>
              <a:t>dispositive</a:t>
            </a:r>
            <a:endParaRPr lang="en-US" dirty="0"/>
          </a:p>
        </p:txBody>
      </p:sp>
      <p:sp>
        <p:nvSpPr>
          <p:cNvPr id="7" name="Text Placeholder 6"/>
          <p:cNvSpPr>
            <a:spLocks noGrp="1"/>
          </p:cNvSpPr>
          <p:nvPr>
            <p:ph type="body" sz="quarter" idx="3"/>
          </p:nvPr>
        </p:nvSpPr>
        <p:spPr/>
        <p:txBody>
          <a:bodyPr/>
          <a:lstStyle/>
          <a:p>
            <a:r>
              <a:rPr lang="fr-FR" dirty="0" smtClean="0"/>
              <a:t>US</a:t>
            </a:r>
            <a:endParaRPr lang="en-US" dirty="0"/>
          </a:p>
        </p:txBody>
      </p:sp>
      <p:sp>
        <p:nvSpPr>
          <p:cNvPr id="8" name="Content Placeholder 7"/>
          <p:cNvSpPr>
            <a:spLocks noGrp="1"/>
          </p:cNvSpPr>
          <p:nvPr>
            <p:ph sz="quarter" idx="4"/>
          </p:nvPr>
        </p:nvSpPr>
        <p:spPr/>
        <p:txBody>
          <a:bodyPr>
            <a:normAutofit lnSpcReduction="10000"/>
          </a:bodyPr>
          <a:lstStyle/>
          <a:p>
            <a:r>
              <a:rPr lang="fr-FR" i="1" dirty="0"/>
              <a:t>Aspen </a:t>
            </a:r>
            <a:r>
              <a:rPr lang="fr-FR" i="1" dirty="0" err="1" smtClean="0"/>
              <a:t>Skiing</a:t>
            </a:r>
            <a:endParaRPr lang="fr-FR" i="1" dirty="0" smtClean="0"/>
          </a:p>
          <a:p>
            <a:r>
              <a:rPr lang="fr-FR" dirty="0" err="1" smtClean="0"/>
              <a:t>History</a:t>
            </a:r>
            <a:r>
              <a:rPr lang="fr-FR" dirty="0" smtClean="0"/>
              <a:t> </a:t>
            </a:r>
            <a:r>
              <a:rPr lang="fr-FR" dirty="0"/>
              <a:t>of </a:t>
            </a:r>
            <a:r>
              <a:rPr lang="fr-FR" dirty="0" err="1"/>
              <a:t>prior</a:t>
            </a:r>
            <a:r>
              <a:rPr lang="fr-FR" dirty="0"/>
              <a:t> </a:t>
            </a:r>
            <a:r>
              <a:rPr lang="fr-FR" dirty="0" err="1"/>
              <a:t>dealing</a:t>
            </a:r>
            <a:r>
              <a:rPr lang="fr-FR" dirty="0"/>
              <a:t> </a:t>
            </a:r>
            <a:r>
              <a:rPr lang="fr-FR" dirty="0" err="1"/>
              <a:t>allows</a:t>
            </a:r>
            <a:r>
              <a:rPr lang="fr-FR" dirty="0"/>
              <a:t> </a:t>
            </a:r>
            <a:r>
              <a:rPr lang="fr-FR" dirty="0" err="1"/>
              <a:t>inference</a:t>
            </a:r>
            <a:r>
              <a:rPr lang="fr-FR" dirty="0"/>
              <a:t> of </a:t>
            </a:r>
            <a:r>
              <a:rPr lang="fr-FR" dirty="0" err="1"/>
              <a:t>strategic</a:t>
            </a:r>
            <a:r>
              <a:rPr lang="fr-FR" dirty="0"/>
              <a:t> </a:t>
            </a:r>
            <a:r>
              <a:rPr lang="fr-FR" dirty="0" err="1"/>
              <a:t>behavior</a:t>
            </a:r>
            <a:r>
              <a:rPr lang="fr-FR" dirty="0"/>
              <a:t>, distinct </a:t>
            </a:r>
            <a:r>
              <a:rPr lang="fr-FR" dirty="0" err="1"/>
              <a:t>from</a:t>
            </a:r>
            <a:r>
              <a:rPr lang="fr-FR" dirty="0"/>
              <a:t> </a:t>
            </a:r>
            <a:r>
              <a:rPr lang="fr-FR" dirty="0" err="1"/>
              <a:t>usual</a:t>
            </a:r>
            <a:r>
              <a:rPr lang="fr-FR" dirty="0"/>
              <a:t> business </a:t>
            </a:r>
            <a:r>
              <a:rPr lang="fr-FR" dirty="0" err="1" smtClean="0"/>
              <a:t>operation</a:t>
            </a:r>
            <a:endParaRPr lang="en-US" dirty="0"/>
          </a:p>
          <a:p>
            <a:r>
              <a:rPr lang="fr-FR" dirty="0" err="1" smtClean="0"/>
              <a:t>Dispositive</a:t>
            </a:r>
            <a:r>
              <a:rPr lang="fr-FR" dirty="0" smtClean="0"/>
              <a:t>, but </a:t>
            </a:r>
            <a:r>
              <a:rPr lang="fr-FR" dirty="0" err="1" smtClean="0"/>
              <a:t>risk</a:t>
            </a:r>
            <a:r>
              <a:rPr lang="fr-FR" dirty="0" smtClean="0"/>
              <a:t> of false positives =&gt; </a:t>
            </a:r>
            <a:r>
              <a:rPr lang="fr-FR" i="1" dirty="0" err="1" smtClean="0"/>
              <a:t>Trinko</a:t>
            </a:r>
            <a:endParaRPr lang="fr-FR" i="1" dirty="0"/>
          </a:p>
          <a:p>
            <a:endParaRPr lang="fr-FR" dirty="0"/>
          </a:p>
          <a:p>
            <a:endParaRPr lang="en-US" dirty="0"/>
          </a:p>
        </p:txBody>
      </p:sp>
      <p:sp>
        <p:nvSpPr>
          <p:cNvPr id="4" name="Slide Number Placeholder 3"/>
          <p:cNvSpPr>
            <a:spLocks noGrp="1"/>
          </p:cNvSpPr>
          <p:nvPr>
            <p:ph type="sldNum" sz="quarter" idx="12"/>
          </p:nvPr>
        </p:nvSpPr>
        <p:spPr/>
        <p:txBody>
          <a:bodyPr/>
          <a:lstStyle/>
          <a:p>
            <a:fld id="{A85EF1E5-F080-0048-9372-CF230FDE727D}" type="slidenum">
              <a:rPr lang="es-ES" smtClean="0"/>
              <a:t>8</a:t>
            </a:fld>
            <a:endParaRPr lang="es-ES" dirty="0"/>
          </a:p>
        </p:txBody>
      </p:sp>
    </p:spTree>
    <p:extLst>
      <p:ext uri="{BB962C8B-B14F-4D97-AF65-F5344CB8AC3E}">
        <p14:creationId xmlns:p14="http://schemas.microsoft.com/office/powerpoint/2010/main" val="8358917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Towards</a:t>
            </a:r>
            <a:r>
              <a:rPr lang="fr-FR" dirty="0" smtClean="0"/>
              <a:t> more </a:t>
            </a:r>
            <a:r>
              <a:rPr lang="fr-FR" dirty="0" err="1" smtClean="0"/>
              <a:t>discriminating</a:t>
            </a:r>
            <a:r>
              <a:rPr lang="fr-FR" dirty="0" smtClean="0"/>
              <a:t> standards</a:t>
            </a:r>
            <a:endParaRPr lang="en-US" dirty="0"/>
          </a:p>
        </p:txBody>
      </p:sp>
      <p:sp>
        <p:nvSpPr>
          <p:cNvPr id="6" name="Content Placeholder 5"/>
          <p:cNvSpPr>
            <a:spLocks noGrp="1"/>
          </p:cNvSpPr>
          <p:nvPr>
            <p:ph type="body" idx="1"/>
          </p:nvPr>
        </p:nvSpPr>
        <p:spPr/>
        <p:txBody>
          <a:bodyPr>
            <a:normAutofit/>
          </a:bodyPr>
          <a:lstStyle/>
          <a:p>
            <a:r>
              <a:rPr lang="fr-FR" dirty="0" smtClean="0"/>
              <a:t>Normal case</a:t>
            </a:r>
            <a:endParaRPr lang="en-US" dirty="0" smtClean="0"/>
          </a:p>
        </p:txBody>
      </p:sp>
      <p:sp>
        <p:nvSpPr>
          <p:cNvPr id="7" name="Content Placeholder 6"/>
          <p:cNvSpPr>
            <a:spLocks noGrp="1"/>
          </p:cNvSpPr>
          <p:nvPr>
            <p:ph sz="half" idx="2"/>
          </p:nvPr>
        </p:nvSpPr>
        <p:spPr/>
        <p:txBody>
          <a:bodyPr>
            <a:normAutofit/>
          </a:bodyPr>
          <a:lstStyle/>
          <a:p>
            <a:r>
              <a:rPr lang="en-US" dirty="0" smtClean="0"/>
              <a:t>“</a:t>
            </a:r>
            <a:r>
              <a:rPr lang="en-GB" dirty="0"/>
              <a:t>‘</a:t>
            </a:r>
            <a:r>
              <a:rPr lang="en-GB" i="1" dirty="0"/>
              <a:t>it would not be rational to discriminate unfairly against third-party apps. If the third-party app offers better quality, Apple has no incentive to hinder the app in any way</a:t>
            </a:r>
            <a:r>
              <a:rPr lang="en-GB" dirty="0" smtClean="0"/>
              <a:t>”, Apple</a:t>
            </a:r>
            <a:endParaRPr lang="en-US" dirty="0"/>
          </a:p>
          <a:p>
            <a:endParaRPr lang="en-US" dirty="0"/>
          </a:p>
        </p:txBody>
      </p:sp>
      <p:sp>
        <p:nvSpPr>
          <p:cNvPr id="8" name="Text Placeholder 7"/>
          <p:cNvSpPr>
            <a:spLocks noGrp="1"/>
          </p:cNvSpPr>
          <p:nvPr>
            <p:ph type="body" sz="quarter" idx="3"/>
          </p:nvPr>
        </p:nvSpPr>
        <p:spPr/>
        <p:txBody>
          <a:bodyPr>
            <a:normAutofit/>
          </a:bodyPr>
          <a:lstStyle/>
          <a:p>
            <a:r>
              <a:rPr lang="fr-FR" dirty="0" smtClean="0"/>
              <a:t>Marginal case</a:t>
            </a:r>
            <a:endParaRPr lang="en-US" dirty="0"/>
          </a:p>
        </p:txBody>
      </p:sp>
      <p:sp>
        <p:nvSpPr>
          <p:cNvPr id="9" name="Content Placeholder 8"/>
          <p:cNvSpPr>
            <a:spLocks noGrp="1"/>
          </p:cNvSpPr>
          <p:nvPr>
            <p:ph sz="quarter" idx="4"/>
          </p:nvPr>
        </p:nvSpPr>
        <p:spPr/>
        <p:txBody>
          <a:bodyPr>
            <a:normAutofit fontScale="62500" lnSpcReduction="20000"/>
          </a:bodyPr>
          <a:lstStyle/>
          <a:p>
            <a:r>
              <a:rPr lang="fr-FR" dirty="0" err="1" smtClean="0"/>
              <a:t>Filter</a:t>
            </a:r>
            <a:endParaRPr lang="fr-FR" dirty="0" smtClean="0"/>
          </a:p>
          <a:p>
            <a:pPr lvl="1"/>
            <a:r>
              <a:rPr lang="en-US" dirty="0"/>
              <a:t>Focus law on </a:t>
            </a:r>
            <a:r>
              <a:rPr lang="en-US" dirty="0" err="1"/>
              <a:t>recontracting</a:t>
            </a:r>
            <a:r>
              <a:rPr lang="en-US" dirty="0"/>
              <a:t> conduct that is </a:t>
            </a:r>
            <a:r>
              <a:rPr lang="en-US" dirty="0">
                <a:solidFill>
                  <a:srgbClr val="FF0000"/>
                </a:solidFill>
              </a:rPr>
              <a:t>not self defeating </a:t>
            </a:r>
            <a:r>
              <a:rPr lang="en-US" dirty="0"/>
              <a:t>due to platform market </a:t>
            </a:r>
            <a:r>
              <a:rPr lang="en-US" dirty="0" smtClean="0"/>
              <a:t>power (not managerial inefficiency) </a:t>
            </a:r>
            <a:endParaRPr lang="fr-FR" dirty="0" smtClean="0"/>
          </a:p>
          <a:p>
            <a:r>
              <a:rPr lang="fr-FR" dirty="0" smtClean="0">
                <a:solidFill>
                  <a:srgbClr val="00B050"/>
                </a:solidFill>
              </a:rPr>
              <a:t>Test</a:t>
            </a:r>
            <a:r>
              <a:rPr lang="fr-FR" dirty="0" smtClean="0"/>
              <a:t> (</a:t>
            </a:r>
            <a:r>
              <a:rPr lang="fr-FR" dirty="0" err="1" smtClean="0"/>
              <a:t>evidence</a:t>
            </a:r>
            <a:r>
              <a:rPr lang="fr-FR" dirty="0" smtClean="0"/>
              <a:t>) of </a:t>
            </a:r>
            <a:r>
              <a:rPr lang="fr-FR" dirty="0" err="1" smtClean="0"/>
              <a:t>market</a:t>
            </a:r>
            <a:r>
              <a:rPr lang="fr-FR" dirty="0" smtClean="0"/>
              <a:t> power </a:t>
            </a:r>
            <a:r>
              <a:rPr lang="fr-FR" i="1" dirty="0" err="1" smtClean="0"/>
              <a:t>conduct</a:t>
            </a:r>
            <a:endParaRPr lang="fr-FR" i="1" dirty="0" smtClean="0"/>
          </a:p>
          <a:p>
            <a:pPr lvl="1"/>
            <a:r>
              <a:rPr lang="fr-FR" dirty="0" smtClean="0">
                <a:solidFill>
                  <a:srgbClr val="00B050"/>
                </a:solidFill>
              </a:rPr>
              <a:t>Market power </a:t>
            </a:r>
            <a:r>
              <a:rPr lang="fr-FR" dirty="0" smtClean="0"/>
              <a:t>(network </a:t>
            </a:r>
            <a:r>
              <a:rPr lang="fr-FR" dirty="0" err="1" smtClean="0"/>
              <a:t>effects</a:t>
            </a:r>
            <a:r>
              <a:rPr lang="fr-FR" dirty="0" smtClean="0"/>
              <a:t>)</a:t>
            </a:r>
          </a:p>
          <a:p>
            <a:pPr lvl="1"/>
            <a:r>
              <a:rPr lang="fr-FR" dirty="0" err="1" smtClean="0"/>
              <a:t>Increasing</a:t>
            </a:r>
            <a:r>
              <a:rPr lang="fr-FR" dirty="0" smtClean="0"/>
              <a:t> </a:t>
            </a:r>
            <a:r>
              <a:rPr lang="fr-FR" dirty="0" err="1" smtClean="0"/>
              <a:t>returns</a:t>
            </a:r>
            <a:r>
              <a:rPr lang="fr-FR" dirty="0" smtClean="0"/>
              <a:t> (</a:t>
            </a:r>
            <a:r>
              <a:rPr lang="fr-FR" dirty="0" err="1" smtClean="0">
                <a:solidFill>
                  <a:srgbClr val="00B050"/>
                </a:solidFill>
              </a:rPr>
              <a:t>growth</a:t>
            </a:r>
            <a:r>
              <a:rPr lang="fr-FR" dirty="0" smtClean="0"/>
              <a:t>)</a:t>
            </a:r>
          </a:p>
          <a:p>
            <a:pPr lvl="1"/>
            <a:r>
              <a:rPr lang="fr-FR" dirty="0" smtClean="0"/>
              <a:t>Relation </a:t>
            </a:r>
            <a:r>
              <a:rPr lang="fr-FR" dirty="0" err="1"/>
              <a:t>specific</a:t>
            </a:r>
            <a:r>
              <a:rPr lang="fr-FR" dirty="0"/>
              <a:t> </a:t>
            </a:r>
            <a:r>
              <a:rPr lang="fr-FR" dirty="0" err="1" smtClean="0"/>
              <a:t>investments</a:t>
            </a:r>
            <a:r>
              <a:rPr lang="fr-FR" dirty="0" smtClean="0"/>
              <a:t> (</a:t>
            </a:r>
            <a:r>
              <a:rPr lang="fr-FR" dirty="0" err="1" smtClean="0">
                <a:solidFill>
                  <a:srgbClr val="00B050"/>
                </a:solidFill>
              </a:rPr>
              <a:t>switching</a:t>
            </a:r>
            <a:r>
              <a:rPr lang="fr-FR" dirty="0" smtClean="0">
                <a:solidFill>
                  <a:srgbClr val="FF0000"/>
                </a:solidFill>
              </a:rPr>
              <a:t> </a:t>
            </a:r>
            <a:r>
              <a:rPr lang="fr-FR" dirty="0" err="1" smtClean="0">
                <a:solidFill>
                  <a:srgbClr val="00B050"/>
                </a:solidFill>
              </a:rPr>
              <a:t>costs</a:t>
            </a:r>
            <a:r>
              <a:rPr lang="fr-FR" dirty="0" smtClean="0"/>
              <a:t>)</a:t>
            </a:r>
          </a:p>
          <a:p>
            <a:pPr lvl="1"/>
            <a:r>
              <a:rPr lang="fr-FR" dirty="0" smtClean="0"/>
              <a:t>Information </a:t>
            </a:r>
            <a:r>
              <a:rPr lang="fr-FR" dirty="0" err="1" smtClean="0"/>
              <a:t>asymmetries</a:t>
            </a:r>
            <a:r>
              <a:rPr lang="fr-FR" dirty="0" smtClean="0"/>
              <a:t> </a:t>
            </a:r>
            <a:r>
              <a:rPr lang="fr-FR" dirty="0" err="1" smtClean="0"/>
              <a:t>amgst</a:t>
            </a:r>
            <a:r>
              <a:rPr lang="fr-FR" dirty="0" smtClean="0"/>
              <a:t> </a:t>
            </a:r>
            <a:r>
              <a:rPr lang="fr-FR" dirty="0" err="1" smtClean="0"/>
              <a:t>users</a:t>
            </a:r>
            <a:r>
              <a:rPr lang="fr-FR" dirty="0" smtClean="0"/>
              <a:t> </a:t>
            </a:r>
            <a:r>
              <a:rPr lang="fr-FR" dirty="0" smtClean="0"/>
              <a:t>(</a:t>
            </a:r>
            <a:r>
              <a:rPr lang="fr-FR" dirty="0" smtClean="0">
                <a:solidFill>
                  <a:srgbClr val="00B050"/>
                </a:solidFill>
              </a:rPr>
              <a:t>noise /</a:t>
            </a:r>
            <a:r>
              <a:rPr lang="fr-FR" dirty="0" err="1" smtClean="0">
                <a:solidFill>
                  <a:srgbClr val="00B050"/>
                </a:solidFill>
              </a:rPr>
              <a:t>weak</a:t>
            </a:r>
            <a:r>
              <a:rPr lang="fr-FR" dirty="0" smtClean="0">
                <a:solidFill>
                  <a:srgbClr val="00B050"/>
                </a:solidFill>
              </a:rPr>
              <a:t> signal</a:t>
            </a:r>
            <a:r>
              <a:rPr lang="fr-FR" dirty="0" smtClean="0"/>
              <a:t>)</a:t>
            </a:r>
          </a:p>
          <a:p>
            <a:pPr lvl="1"/>
            <a:r>
              <a:rPr lang="fr-FR" dirty="0" err="1" smtClean="0"/>
              <a:t>Ratchet</a:t>
            </a:r>
            <a:r>
              <a:rPr lang="fr-FR" dirty="0" smtClean="0"/>
              <a:t> </a:t>
            </a:r>
            <a:r>
              <a:rPr lang="fr-FR" dirty="0" err="1" smtClean="0"/>
              <a:t>effect</a:t>
            </a:r>
            <a:endParaRPr lang="fr-FR" dirty="0" smtClean="0"/>
          </a:p>
          <a:p>
            <a:pPr lvl="1"/>
            <a:r>
              <a:rPr lang="fr-FR" dirty="0" err="1" smtClean="0"/>
              <a:t>Irreversibility</a:t>
            </a:r>
            <a:endParaRPr lang="fr-FR" dirty="0" smtClean="0"/>
          </a:p>
          <a:p>
            <a:pPr marL="0" indent="0">
              <a:buNone/>
            </a:pPr>
            <a:endParaRPr lang="en-US" dirty="0"/>
          </a:p>
        </p:txBody>
      </p:sp>
      <p:sp>
        <p:nvSpPr>
          <p:cNvPr id="5" name="Slide Number Placeholder 4"/>
          <p:cNvSpPr>
            <a:spLocks noGrp="1"/>
          </p:cNvSpPr>
          <p:nvPr>
            <p:ph type="sldNum" sz="quarter" idx="12"/>
          </p:nvPr>
        </p:nvSpPr>
        <p:spPr/>
        <p:txBody>
          <a:bodyPr/>
          <a:lstStyle/>
          <a:p>
            <a:fld id="{A85EF1E5-F080-0048-9372-CF230FDE727D}" type="slidenum">
              <a:rPr lang="es-ES" smtClean="0"/>
              <a:t>9</a:t>
            </a:fld>
            <a:endParaRPr lang="es-ES"/>
          </a:p>
        </p:txBody>
      </p:sp>
    </p:spTree>
    <p:extLst>
      <p:ext uri="{BB962C8B-B14F-4D97-AF65-F5344CB8AC3E}">
        <p14:creationId xmlns:p14="http://schemas.microsoft.com/office/powerpoint/2010/main" val="102497363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EUI colour palette">
      <a:dk1>
        <a:srgbClr val="004575"/>
      </a:dk1>
      <a:lt1>
        <a:srgbClr val="FFFFFF"/>
      </a:lt1>
      <a:dk2>
        <a:srgbClr val="004575"/>
      </a:dk2>
      <a:lt2>
        <a:srgbClr val="FFFFFF"/>
      </a:lt2>
      <a:accent1>
        <a:srgbClr val="8F932F"/>
      </a:accent1>
      <a:accent2>
        <a:srgbClr val="C85826"/>
      </a:accent2>
      <a:accent3>
        <a:srgbClr val="C3AEA1"/>
      </a:accent3>
      <a:accent4>
        <a:srgbClr val="F1C36F"/>
      </a:accent4>
      <a:accent5>
        <a:srgbClr val="2480C4"/>
      </a:accent5>
      <a:accent6>
        <a:srgbClr val="004575"/>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1572</TotalTime>
  <Words>2393</Words>
  <Application>Microsoft Office PowerPoint</Application>
  <PresentationFormat>Widescreen</PresentationFormat>
  <Paragraphs>211</Paragraphs>
  <Slides>14</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Tema de Office</vt:lpstr>
      <vt:lpstr>Platform Recontracting</vt:lpstr>
      <vt:lpstr>5 tales of recontracting</vt:lpstr>
      <vt:lpstr>Recontracting in antitrust and market power regulation</vt:lpstr>
      <vt:lpstr>Remedies to recontracting</vt:lpstr>
      <vt:lpstr>Regulatory tradeoffs</vt:lpstr>
      <vt:lpstr>Defining legal standards for (opportunistic) recontracting</vt:lpstr>
      <vt:lpstr>Additional constraints</vt:lpstr>
      <vt:lpstr>Case law on recontracting</vt:lpstr>
      <vt:lpstr>Towards more discriminating standards</vt:lpstr>
      <vt:lpstr>Towards more discriminating standards (cont’d)</vt:lpstr>
      <vt:lpstr>Type of antitrust or regulatory rule?</vt:lpstr>
      <vt:lpstr>Additional issues</vt:lpstr>
      <vt:lpstr>Rule or standard for abusive conduct?</vt:lpstr>
      <vt:lpstr>Cost and benefits of platform specific approach to recontracting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Medina Medina, Eva</dc:creator>
  <cp:lastModifiedBy>Petit, Nicolas</cp:lastModifiedBy>
  <cp:revision>165</cp:revision>
  <cp:lastPrinted>2022-09-21T13:38:18Z</cp:lastPrinted>
  <dcterms:created xsi:type="dcterms:W3CDTF">2021-04-07T09:33:36Z</dcterms:created>
  <dcterms:modified xsi:type="dcterms:W3CDTF">2022-10-12T13:06:50Z</dcterms:modified>
</cp:coreProperties>
</file>