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6"/>
    <p:restoredTop sz="94694"/>
  </p:normalViewPr>
  <p:slideViewPr>
    <p:cSldViewPr snapToGrid="0" snapToObjects="1">
      <p:cViewPr varScale="1">
        <p:scale>
          <a:sx n="105" d="100"/>
          <a:sy n="105" d="100"/>
        </p:scale>
        <p:origin x="200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C74D7-B747-A544-8AF3-0B2CD48366B7}" type="datetimeFigureOut">
              <a:rPr lang="es-ES" smtClean="0"/>
              <a:t>13/4/21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2E7F3-2854-5B40-84BD-7C1D6E3868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4537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75D07F-D9E6-E845-ABAE-C496A55B9E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9557" y="1412102"/>
            <a:ext cx="6940267" cy="2387600"/>
          </a:xfrm>
          <a:noFill/>
        </p:spPr>
        <p:txBody>
          <a:bodyPr wrap="square" lIns="0" anchor="t" anchorCtr="0">
            <a:normAutofit/>
          </a:bodyPr>
          <a:lstStyle>
            <a:lvl1pPr algn="l">
              <a:defRPr sz="5400" b="1">
                <a:solidFill>
                  <a:schemeClr val="tx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5838330-9B46-2B4A-88CB-BBA6492EC2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557" y="4030371"/>
            <a:ext cx="5150536" cy="1567240"/>
          </a:xfrm>
        </p:spPr>
        <p:txBody>
          <a:bodyPr lIns="0" anchor="t" anchorCtr="0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7283714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3617446-3B88-DD40-BC8F-9AC1CD4414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00699" y="987426"/>
            <a:ext cx="5859463" cy="215605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57988F-65C2-A242-8902-38001BE94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A1BD20AF-6FDF-694F-8BBB-BAF5BFBCA6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4166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9" name="Marcador de posición de imagen 2">
            <a:extLst>
              <a:ext uri="{FF2B5EF4-FFF2-40B4-BE49-F238E27FC236}">
                <a16:creationId xmlns:a16="http://schemas.microsoft.com/office/drawing/2014/main" id="{F27B96D6-59E0-D14C-82BF-94DBA4C75E6C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874712" y="987425"/>
            <a:ext cx="454977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10" name="Marcador de posición de imagen 2">
            <a:extLst>
              <a:ext uri="{FF2B5EF4-FFF2-40B4-BE49-F238E27FC236}">
                <a16:creationId xmlns:a16="http://schemas.microsoft.com/office/drawing/2014/main" id="{6D5BA7C9-59E2-5942-B6A2-525CBCA90630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5600699" y="3303816"/>
            <a:ext cx="5859463" cy="255723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333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856A72-C98F-E741-AC4E-26A159CDE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DDFAC3D-E137-3444-AC1A-D6879E2B0C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EE16B5-B918-5E43-91B5-2204959A3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Marcador de pie de página 4">
            <a:extLst>
              <a:ext uri="{FF2B5EF4-FFF2-40B4-BE49-F238E27FC236}">
                <a16:creationId xmlns:a16="http://schemas.microsoft.com/office/drawing/2014/main" id="{8988F3EA-C852-F14C-ABB6-86035C9CA0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3783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71964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064D801-4D0C-F647-AD55-976FC10FA8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1146411"/>
            <a:ext cx="2735263" cy="4763070"/>
          </a:xfrm>
        </p:spPr>
        <p:txBody>
          <a:bodyPr vert="eaVert"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447500-C1C1-0C48-8E36-0A8847A5D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74713" y="1146411"/>
            <a:ext cx="7697787" cy="476306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DF95EA-C615-C54E-903A-00253A22F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9199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224883-BAD4-ED4E-A8D0-FF3E0A4D8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257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778EB0-7FFF-D243-87E2-2C4100C0E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977" y="1152758"/>
            <a:ext cx="10699186" cy="1325563"/>
          </a:xfrm>
        </p:spPr>
        <p:txBody>
          <a:bodyPr anchor="t" anchorCtr="0"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133987-260A-A94D-B9A9-1EA7E495E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977" y="2730926"/>
            <a:ext cx="10699186" cy="3189814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C0C721-1EDF-CD47-929B-E9BD70E13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32679" y="6076349"/>
            <a:ext cx="450935" cy="365125"/>
          </a:xfrm>
        </p:spPr>
        <p:txBody>
          <a:bodyPr/>
          <a:lstStyle/>
          <a:p>
            <a:fld id="{A85EF1E5-F080-0048-9372-CF230FDE727D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1085A88C-3371-1346-B902-FE0F5CCDDF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46508" y="613077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83220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21E003-4354-BE4E-BAD0-09E4E55EF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293" y="1332548"/>
            <a:ext cx="10729870" cy="2852737"/>
          </a:xfrm>
        </p:spPr>
        <p:txBody>
          <a:bodyPr anchor="t" anchorCtr="0"/>
          <a:lstStyle>
            <a:lvl1pPr>
              <a:defRPr sz="60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D944C37-D002-7249-9671-D115B4190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0293" y="4425633"/>
            <a:ext cx="107298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CA001B-E590-9546-A1BC-8E7E3A7EF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Marcador de pie de página 4">
            <a:extLst>
              <a:ext uri="{FF2B5EF4-FFF2-40B4-BE49-F238E27FC236}">
                <a16:creationId xmlns:a16="http://schemas.microsoft.com/office/drawing/2014/main" id="{93CD924F-B0BA-D34B-8679-987480628B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62916" y="613351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3483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B740FF-768D-984E-A5D5-98DDBC4BA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EBD72F-C901-A14A-9976-65B5E52665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0020" y="2685327"/>
            <a:ext cx="5249779" cy="3397421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BA9CD86-F882-1A4D-B8DD-0844ABD0ED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685327"/>
            <a:ext cx="5304184" cy="3397422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1928A-0B92-C448-AFD4-C264B270F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87F0BD42-BA2E-714B-B522-8E9F0B8753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62400" y="612896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5951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D44C7F-EBDA-A24F-9D47-56A545BC0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435" y="1076858"/>
            <a:ext cx="10714728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434399-C56C-D944-99F0-CDFA8724C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5434" y="2575901"/>
            <a:ext cx="528900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B094BD-D882-8B4A-B574-0E863B8CFF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5435" y="3550445"/>
            <a:ext cx="5289002" cy="2495513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6343CEE-F82C-2847-B3BB-2F7BA34FB8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57561" y="2575901"/>
            <a:ext cx="53026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9B9E527-557A-8844-884D-2B9E100138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57562" y="3550445"/>
            <a:ext cx="5302602" cy="2495513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C915A4B-1670-7142-8981-F9E8B8C06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Marcador de pie de página 4">
            <a:extLst>
              <a:ext uri="{FF2B5EF4-FFF2-40B4-BE49-F238E27FC236}">
                <a16:creationId xmlns:a16="http://schemas.microsoft.com/office/drawing/2014/main" id="{E1824371-E7C3-EB40-81A2-200ECB3841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3764366" y="6141665"/>
            <a:ext cx="4155744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7995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D4F637-1308-664C-83B4-FA3A5C5F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8E102C0-E24E-E349-A2A5-1AC8458C2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EC2D1B76-8B8D-8D4A-8189-7108E90AB0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6408" y="614166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60471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338ACD2-C9D8-5442-BE0B-F65DAA9A8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BC88E4-43E3-4848-BE02-F9F0F284F2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4166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37157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F7EF2B-C263-964F-9EEB-6EE87EEA6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144" y="1180617"/>
            <a:ext cx="4278881" cy="1407007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4DC231-D60C-4B40-8F93-3EA127AAE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1088" y="1177441"/>
            <a:ext cx="3421550" cy="468837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FB91F3-F429-714F-93EA-25BF9C7081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3144" y="2754774"/>
            <a:ext cx="4278881" cy="31142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F425F79-DD28-5D40-BD54-BD567D0C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F2869BA2-D0C4-E546-BFB4-992AFCA694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4166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76939CAF-0F22-644B-A275-1944B762541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447059" y="1180617"/>
            <a:ext cx="3010468" cy="2248383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35388C7D-5BB4-704B-8D60-3D827BB08F6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447058" y="3528646"/>
            <a:ext cx="3010468" cy="2340342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104143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25980C-B0AE-584D-B812-F230492AC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976" y="987425"/>
            <a:ext cx="4687323" cy="1408534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3617446-3B88-DD40-BC8F-9AC1CD4414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00699" y="987425"/>
            <a:ext cx="585946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971A45F-B5D7-0D40-9164-03C3CF422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0976" y="2546430"/>
            <a:ext cx="4687323" cy="332255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57988F-65C2-A242-8902-38001BE94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A1BD20AF-6FDF-694F-8BBB-BAF5BFBCA6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4166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76410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B6CA309-E17A-2B44-85BE-A3856B25C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21" y="1152758"/>
            <a:ext cx="10690142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61D2B88-EA5F-F340-83EC-5CE5D16C8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0021" y="2725947"/>
            <a:ext cx="10690142" cy="3194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41A8EE-456F-8E45-ACEA-FDC28B2238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38867" y="6076347"/>
            <a:ext cx="450935" cy="365125"/>
          </a:xfrm>
          <a:prstGeom prst="rect">
            <a:avLst/>
          </a:prstGeom>
        </p:spPr>
        <p:txBody>
          <a:bodyPr vert="horz" lIns="91440" tIns="45720" rIns="91440" bIns="45720" rtlCol="0" anchor="b" anchorCtr="1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52F14F-3A0B-CE46-8BBB-70A85C2745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076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b" anchorCtr="1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6762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20" userDrawn="1">
          <p15:clr>
            <a:srgbClr val="F26B43"/>
          </p15:clr>
        </p15:guide>
        <p15:guide id="2" pos="735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DC7B6-7274-5445-AB10-683A8E54A9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17C71A-7909-7748-A386-373F11372B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9709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3F962A-6696-DC4D-9151-B732F304E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3953F5-74D6-1149-8F1B-77589F283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19339D7-72AE-344D-8718-617745936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373719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EUI colour palette">
      <a:dk1>
        <a:srgbClr val="004575"/>
      </a:dk1>
      <a:lt1>
        <a:srgbClr val="FFFFFF"/>
      </a:lt1>
      <a:dk2>
        <a:srgbClr val="004575"/>
      </a:dk2>
      <a:lt2>
        <a:srgbClr val="FFFFFF"/>
      </a:lt2>
      <a:accent1>
        <a:srgbClr val="8F932F"/>
      </a:accent1>
      <a:accent2>
        <a:srgbClr val="C85826"/>
      </a:accent2>
      <a:accent3>
        <a:srgbClr val="C3AEA1"/>
      </a:accent3>
      <a:accent4>
        <a:srgbClr val="F1C36F"/>
      </a:accent4>
      <a:accent5>
        <a:srgbClr val="2480C4"/>
      </a:accent5>
      <a:accent6>
        <a:srgbClr val="004575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1</Words>
  <Application>Microsoft Macintosh PowerPoint</Application>
  <PresentationFormat>Panorámica</PresentationFormat>
  <Paragraphs>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Medina Medina, Eva</dc:creator>
  <cp:lastModifiedBy>Medina Medina, Eva</cp:lastModifiedBy>
  <cp:revision>23</cp:revision>
  <dcterms:created xsi:type="dcterms:W3CDTF">2021-04-07T09:33:36Z</dcterms:created>
  <dcterms:modified xsi:type="dcterms:W3CDTF">2021-04-13T13:24:09Z</dcterms:modified>
</cp:coreProperties>
</file>