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7" r:id="rId2"/>
  </p:sldMasterIdLst>
  <p:notesMasterIdLst>
    <p:notesMasterId r:id="rId6"/>
  </p:notesMasterIdLst>
  <p:handoutMasterIdLst>
    <p:handoutMasterId r:id="rId7"/>
  </p:handoutMasterIdLst>
  <p:sldIdLst>
    <p:sldId id="256" r:id="rId3"/>
    <p:sldId id="258" r:id="rId4"/>
    <p:sldId id="257" r:id="rId5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7" autoAdjust="0"/>
    <p:restoredTop sz="94971" autoAdjust="0"/>
  </p:normalViewPr>
  <p:slideViewPr>
    <p:cSldViewPr showGuides="1">
      <p:cViewPr>
        <p:scale>
          <a:sx n="100" d="100"/>
          <a:sy n="100" d="100"/>
        </p:scale>
        <p:origin x="-1992" y="-462"/>
      </p:cViewPr>
      <p:guideLst>
        <p:guide orient="horz" pos="3702"/>
        <p:guide pos="496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CFFC83-C1C7-4552-9DF9-3FFC5D4D32E4}" type="datetimeFigureOut">
              <a:rPr lang="en-GB" smtClean="0"/>
              <a:t>28/05/2013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BD538E-9F28-4FC4-8B5A-3752470D9D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115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2749B2-99BF-4C5C-90A5-892F6B60191C}" type="datetimeFigureOut">
              <a:rPr lang="en-GB" smtClean="0"/>
              <a:t>28/05/2013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725BE1-0FDC-4E5E-A141-6036D6B006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674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1680" y="1988840"/>
            <a:ext cx="7128792" cy="1152128"/>
          </a:xfrm>
        </p:spPr>
        <p:txBody>
          <a:bodyPr anchor="b"/>
          <a:lstStyle>
            <a:lvl1pPr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1680" y="4077072"/>
            <a:ext cx="7128792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53775-E2A4-4752-BED6-72B787BF84A0}" type="datetime1">
              <a:rPr lang="it-IT" smtClean="0"/>
              <a:t>28/05/2013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D80E6-4526-4118-B3EC-FF4E77BA3A56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36145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ith Pattern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1680" y="1988840"/>
            <a:ext cx="7128792" cy="1152127"/>
          </a:xfrm>
        </p:spPr>
        <p:txBody>
          <a:bodyPr anchor="b"/>
          <a:lstStyle>
            <a:lvl1pPr>
              <a:defRPr/>
            </a:lvl1pPr>
          </a:lstStyle>
          <a:p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1680" y="4077072"/>
            <a:ext cx="6400800" cy="187220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86B84-D60F-42EA-9DF2-B69307E44E69}" type="datetime1">
              <a:rPr lang="it-IT" smtClean="0"/>
              <a:t>28/05/2013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16789-D242-4D40-AF71-1DA9CF44B5BB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0668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960BB-F093-451F-960E-222AE5B487A0}" type="datetime1">
              <a:rPr lang="it-IT" smtClean="0"/>
              <a:t>28/05/2013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B5C6D-7C0A-40A2-93E5-45B7AD5C39FE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2987824" y="260648"/>
            <a:ext cx="5688632" cy="108012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12813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BC296-BCCA-4F55-B360-741FF55A0FC6}" type="datetime1">
              <a:rPr lang="it-IT" smtClean="0"/>
              <a:t>28/05/2013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67AA2-2322-4A0D-8764-9C1E060557E7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33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8A9BB-C27B-44C2-A93A-AFBB2A0E0450}" type="datetime1">
              <a:rPr lang="it-IT" smtClean="0"/>
              <a:t>28/05/2013</a:t>
            </a:fld>
            <a:endParaRPr lang="it-I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D6481-3E94-4D5C-AFE8-1EFBE10D5009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7653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AFC72-1F7F-4D4B-AD73-69DB4EDAB76A}" type="datetime1">
              <a:rPr lang="it-IT" smtClean="0"/>
              <a:t>28/05/2013</a:t>
            </a:fld>
            <a:endParaRPr lang="it-I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D6E33-FBFD-4C59-9825-C3270BE70F6D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1776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268760"/>
            <a:ext cx="3168352" cy="936104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68760"/>
            <a:ext cx="5245422" cy="49685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528" y="2204864"/>
            <a:ext cx="3168352" cy="40324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456CC-B832-4B96-A948-41898918321F}" type="datetime1">
              <a:rPr lang="it-IT" smtClean="0"/>
              <a:t>28/05/2013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AACD6-5B29-427E-B6BE-32C1944AA7B2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6048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86916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268760"/>
            <a:ext cx="5486400" cy="3530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445224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07C70-7B56-4581-B8E2-53C295187DEC}" type="datetime1">
              <a:rPr lang="it-IT" smtClean="0"/>
              <a:t>28/05/2013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BB6FA-0BCB-4306-B200-BD1629BD8DD3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2153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slideLayout" Target="../slideLayouts/slideLayout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691680" y="1988840"/>
            <a:ext cx="7128792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endParaRPr lang="it-IT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8D798C1-28A9-4707-8D4D-671C3615484B}" type="datetime1">
              <a:rPr lang="it-IT" smtClean="0"/>
              <a:t>28/05/2013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3200" y="6368400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84D80E6-4526-4118-B3EC-FF4E77BA3A56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1691680" y="4077072"/>
            <a:ext cx="7128792" cy="1752600"/>
          </a:xfrm>
          <a:prstGeom prst="rect">
            <a:avLst/>
          </a:prstGeom>
        </p:spPr>
        <p:txBody>
          <a:bodyPr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0" r:id="rId2"/>
  </p:sldLayoutIdLst>
  <p:hf hdr="0" ftr="0" dt="0"/>
  <p:txStyles>
    <p:titleStyle>
      <a:lvl1pPr algn="l" rtl="0" eaLnBrk="0" fontAlgn="base" hangingPunct="0">
        <a:lnSpc>
          <a:spcPts val="42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Times New Roman" pitchFamily="18" charset="0"/>
          <a:ea typeface="+mj-ea"/>
          <a:cs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2987824" y="260648"/>
            <a:ext cx="5688632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dirty="0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t-IT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8161D43-88C8-4D5A-A5F9-0E40F70042A2}" type="datetime1">
              <a:rPr lang="it-IT" smtClean="0"/>
              <a:t>28/05/2013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3200" y="6368400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7EC10D1-6866-4AC9-B4C1-8A91528F5304}" type="slidenum">
              <a:rPr lang="it-IT" smtClean="0"/>
              <a:pPr>
                <a:defRPr/>
              </a:pPr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6" r:id="rId4"/>
    <p:sldLayoutId id="2147483667" r:id="rId5"/>
    <p:sldLayoutId id="2147483668" r:id="rId6"/>
  </p:sldLayoutIdLst>
  <p:hf hdr="0" ftr="0" dt="0"/>
  <p:txStyles>
    <p:titleStyle>
      <a:lvl1pPr algn="l" rtl="0" eaLnBrk="0" fontAlgn="base" hangingPunct="0">
        <a:lnSpc>
          <a:spcPts val="37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Times New Roman" pitchFamily="18" charset="0"/>
          <a:ea typeface="+mj-ea"/>
          <a:cs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4D80E6-4526-4118-B3EC-FF4E77BA3A56}" type="slidenum">
              <a:rPr lang="it-IT" smtClean="0"/>
              <a:pPr>
                <a:defRPr/>
              </a:pPr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79926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B16789-D242-4D40-AF71-1DA9CF44B5BB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2418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0B5C6D-7C0A-40A2-93E5-45B7AD5C39FE}" type="slidenum">
              <a:rPr lang="it-IT" smtClean="0"/>
              <a:pPr>
                <a:defRPr/>
              </a:pPr>
              <a:t>3</a:t>
            </a:fld>
            <a:endParaRPr lang="it-IT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1937272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402</TotalTime>
  <Words>3</Words>
  <Application>Microsoft Office PowerPoint</Application>
  <PresentationFormat>On-screen Show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Presentation1</vt:lpstr>
      <vt:lpstr>1_Custom Design</vt:lpstr>
      <vt:lpstr>PowerPoint Presentation</vt:lpstr>
      <vt:lpstr>PowerPoint Presentation</vt:lpstr>
      <vt:lpstr>PowerPoint Presentation</vt:lpstr>
    </vt:vector>
  </TitlesOfParts>
  <Company>EUI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30</cp:revision>
  <dcterms:created xsi:type="dcterms:W3CDTF">2012-11-28T14:19:22Z</dcterms:created>
  <dcterms:modified xsi:type="dcterms:W3CDTF">2013-05-28T12:24:55Z</dcterms:modified>
</cp:coreProperties>
</file>